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notesSlides/notesSlide1.xml" ContentType="application/vnd.openxmlformats-officedocument.presentationml.notesSlide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8" r:id="rId3"/>
    <p:sldId id="313" r:id="rId4"/>
    <p:sldId id="259" r:id="rId5"/>
    <p:sldId id="261" r:id="rId6"/>
    <p:sldId id="263" r:id="rId7"/>
    <p:sldId id="266" r:id="rId8"/>
    <p:sldId id="314" r:id="rId9"/>
    <p:sldId id="264" r:id="rId10"/>
    <p:sldId id="280" r:id="rId11"/>
    <p:sldId id="262" r:id="rId12"/>
    <p:sldId id="268" r:id="rId13"/>
    <p:sldId id="269" r:id="rId14"/>
    <p:sldId id="270" r:id="rId15"/>
    <p:sldId id="271" r:id="rId16"/>
    <p:sldId id="272" r:id="rId17"/>
    <p:sldId id="275" r:id="rId18"/>
    <p:sldId id="306" r:id="rId19"/>
    <p:sldId id="307" r:id="rId20"/>
    <p:sldId id="305" r:id="rId21"/>
    <p:sldId id="273" r:id="rId22"/>
    <p:sldId id="276" r:id="rId23"/>
    <p:sldId id="298" r:id="rId24"/>
    <p:sldId id="299" r:id="rId25"/>
    <p:sldId id="301" r:id="rId26"/>
    <p:sldId id="304" r:id="rId27"/>
    <p:sldId id="297" r:id="rId28"/>
    <p:sldId id="279" r:id="rId29"/>
    <p:sldId id="284" r:id="rId30"/>
    <p:sldId id="312" r:id="rId31"/>
    <p:sldId id="285" r:id="rId32"/>
    <p:sldId id="316" r:id="rId33"/>
    <p:sldId id="317" r:id="rId34"/>
    <p:sldId id="286" r:id="rId35"/>
    <p:sldId id="318" r:id="rId36"/>
    <p:sldId id="319" r:id="rId37"/>
    <p:sldId id="320" r:id="rId38"/>
    <p:sldId id="322" r:id="rId39"/>
    <p:sldId id="321" r:id="rId40"/>
    <p:sldId id="323" r:id="rId41"/>
    <p:sldId id="324" r:id="rId42"/>
    <p:sldId id="325" r:id="rId43"/>
    <p:sldId id="290" r:id="rId44"/>
    <p:sldId id="326" r:id="rId45"/>
    <p:sldId id="291" r:id="rId46"/>
    <p:sldId id="311" r:id="rId47"/>
    <p:sldId id="293" r:id="rId48"/>
    <p:sldId id="295" r:id="rId49"/>
    <p:sldId id="29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01F"/>
    <a:srgbClr val="191619"/>
    <a:srgbClr val="8D649E"/>
    <a:srgbClr val="4A2C5B"/>
    <a:srgbClr val="9F77AE"/>
    <a:srgbClr val="C9ADCF"/>
    <a:srgbClr val="FFE01B"/>
    <a:srgbClr val="72AA1B"/>
    <a:srgbClr val="704782"/>
    <a:srgbClr val="6D44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858CAA-3FC9-428F-BE3A-60513E1C0B23}" v="1802" dt="2026-04-10T21:13:29.219"/>
    <p1510:client id="{919343D3-F198-4E9E-90ED-93E105982D63}" v="1305" dt="2026-04-11T18:33:07.2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vis Mandel" userId="ae43e0f50792b37f" providerId="LiveId" clId="{852450F2-F3F9-4FE3-8232-3A5BBB7E5B01}"/>
    <pc:docChg chg="undo redo custSel addSld delSld modSld sldOrd">
      <pc:chgData name="Travis Mandel" userId="ae43e0f50792b37f" providerId="LiveId" clId="{852450F2-F3F9-4FE3-8232-3A5BBB7E5B01}" dt="2026-04-11T18:36:30.799" v="15830" actId="1076"/>
      <pc:docMkLst>
        <pc:docMk/>
      </pc:docMkLst>
      <pc:sldChg chg="addSp delSp modSp mod setBg">
        <pc:chgData name="Travis Mandel" userId="ae43e0f50792b37f" providerId="LiveId" clId="{852450F2-F3F9-4FE3-8232-3A5BBB7E5B01}" dt="2026-04-11T18:36:30.799" v="15830" actId="1076"/>
        <pc:sldMkLst>
          <pc:docMk/>
          <pc:sldMk cId="3802872576" sldId="256"/>
        </pc:sldMkLst>
        <pc:spChg chg="mod">
          <ac:chgData name="Travis Mandel" userId="ae43e0f50792b37f" providerId="LiveId" clId="{852450F2-F3F9-4FE3-8232-3A5BBB7E5B01}" dt="2026-04-11T18:36:14.044" v="15815" actId="255"/>
          <ac:spMkLst>
            <pc:docMk/>
            <pc:sldMk cId="3802872576" sldId="256"/>
            <ac:spMk id="2" creationId="{B227E6B0-6D4A-2BFB-D150-9545267D4B0A}"/>
          </ac:spMkLst>
        </pc:spChg>
        <pc:spChg chg="mod">
          <ac:chgData name="Travis Mandel" userId="ae43e0f50792b37f" providerId="LiveId" clId="{852450F2-F3F9-4FE3-8232-3A5BBB7E5B01}" dt="2026-04-11T18:36:30.799" v="15830" actId="1076"/>
          <ac:spMkLst>
            <pc:docMk/>
            <pc:sldMk cId="3802872576" sldId="256"/>
            <ac:spMk id="5" creationId="{50AB8A9F-33D2-867F-DFA9-6079D8588A8B}"/>
          </ac:spMkLst>
        </pc:spChg>
        <pc:spChg chg="add del">
          <ac:chgData name="Travis Mandel" userId="ae43e0f50792b37f" providerId="LiveId" clId="{852450F2-F3F9-4FE3-8232-3A5BBB7E5B01}" dt="2026-04-10T18:53:51.165" v="12970" actId="26606"/>
          <ac:spMkLst>
            <pc:docMk/>
            <pc:sldMk cId="3802872576" sldId="256"/>
            <ac:spMk id="1031" creationId="{6F828D28-8E09-41CC-8229-3070B5467A96}"/>
          </ac:spMkLst>
        </pc:spChg>
        <pc:spChg chg="add del">
          <ac:chgData name="Travis Mandel" userId="ae43e0f50792b37f" providerId="LiveId" clId="{852450F2-F3F9-4FE3-8232-3A5BBB7E5B01}" dt="2026-04-10T18:53:51.165" v="12970" actId="26606"/>
          <ac:spMkLst>
            <pc:docMk/>
            <pc:sldMk cId="3802872576" sldId="256"/>
            <ac:spMk id="1033" creationId="{D5B012D8-7F27-4758-9AC6-C889B154BD73}"/>
          </ac:spMkLst>
        </pc:spChg>
        <pc:spChg chg="add del">
          <ac:chgData name="Travis Mandel" userId="ae43e0f50792b37f" providerId="LiveId" clId="{852450F2-F3F9-4FE3-8232-3A5BBB7E5B01}" dt="2026-04-10T18:53:51.165" v="12970" actId="26606"/>
          <ac:spMkLst>
            <pc:docMk/>
            <pc:sldMk cId="3802872576" sldId="256"/>
            <ac:spMk id="1035" creationId="{4063B759-00FC-46D1-9898-8E8625268FAF}"/>
          </ac:spMkLst>
        </pc:spChg>
        <pc:spChg chg="add del">
          <ac:chgData name="Travis Mandel" userId="ae43e0f50792b37f" providerId="LiveId" clId="{852450F2-F3F9-4FE3-8232-3A5BBB7E5B01}" dt="2026-04-10T18:53:51.165" v="12970" actId="26606"/>
          <ac:spMkLst>
            <pc:docMk/>
            <pc:sldMk cId="3802872576" sldId="256"/>
            <ac:spMk id="1040" creationId="{9C6777B5-64F4-4200-B099-34168B69FE53}"/>
          </ac:spMkLst>
        </pc:spChg>
        <pc:spChg chg="add del">
          <ac:chgData name="Travis Mandel" userId="ae43e0f50792b37f" providerId="LiveId" clId="{852450F2-F3F9-4FE3-8232-3A5BBB7E5B01}" dt="2026-04-10T18:53:51.165" v="12970" actId="26606"/>
          <ac:spMkLst>
            <pc:docMk/>
            <pc:sldMk cId="3802872576" sldId="256"/>
            <ac:spMk id="1042" creationId="{9B37791B-B040-4694-BFDC-8DD132D86E8E}"/>
          </ac:spMkLst>
        </pc:spChg>
        <pc:grpChg chg="add del">
          <ac:chgData name="Travis Mandel" userId="ae43e0f50792b37f" providerId="LiveId" clId="{852450F2-F3F9-4FE3-8232-3A5BBB7E5B01}" dt="2026-04-10T18:53:51.165" v="12970" actId="26606"/>
          <ac:grpSpMkLst>
            <pc:docMk/>
            <pc:sldMk cId="3802872576" sldId="256"/>
            <ac:grpSpMk id="1044" creationId="{4252769E-B9F0-4068-A645-5BBEF16E9C28}"/>
          </ac:grpSpMkLst>
        </pc:grpChg>
        <pc:picChg chg="mod">
          <ac:chgData name="Travis Mandel" userId="ae43e0f50792b37f" providerId="LiveId" clId="{852450F2-F3F9-4FE3-8232-3A5BBB7E5B01}" dt="2026-04-11T18:36:29.458" v="15828" actId="1038"/>
          <ac:picMkLst>
            <pc:docMk/>
            <pc:sldMk cId="3802872576" sldId="256"/>
            <ac:picMk id="1026" creationId="{D31FBF37-364E-261D-7BF6-59DB58EC7BC1}"/>
          </ac:picMkLst>
        </pc:picChg>
      </pc:sldChg>
      <pc:sldChg chg="delSp modSp mod delAnim">
        <pc:chgData name="Travis Mandel" userId="ae43e0f50792b37f" providerId="LiveId" clId="{852450F2-F3F9-4FE3-8232-3A5BBB7E5B01}" dt="2026-04-10T19:01:03.837" v="12972" actId="478"/>
        <pc:sldMkLst>
          <pc:docMk/>
          <pc:sldMk cId="1177931822" sldId="258"/>
        </pc:sldMkLst>
        <pc:spChg chg="mod">
          <ac:chgData name="Travis Mandel" userId="ae43e0f50792b37f" providerId="LiveId" clId="{852450F2-F3F9-4FE3-8232-3A5BBB7E5B01}" dt="2026-04-09T19:28:42.665" v="11755" actId="1076"/>
          <ac:spMkLst>
            <pc:docMk/>
            <pc:sldMk cId="1177931822" sldId="258"/>
            <ac:spMk id="2" creationId="{D5EBB8DC-5CF9-854F-8AB7-A9172449BDCB}"/>
          </ac:spMkLst>
        </pc:spChg>
        <pc:spChg chg="mod">
          <ac:chgData name="Travis Mandel" userId="ae43e0f50792b37f" providerId="LiveId" clId="{852450F2-F3F9-4FE3-8232-3A5BBB7E5B01}" dt="2026-04-09T19:28:42.890" v="11756" actId="1076"/>
          <ac:spMkLst>
            <pc:docMk/>
            <pc:sldMk cId="1177931822" sldId="258"/>
            <ac:spMk id="3" creationId="{0EE2075D-17F6-E728-00D6-0C9CDE7D057D}"/>
          </ac:spMkLst>
        </pc:spChg>
        <pc:picChg chg="del mod">
          <ac:chgData name="Travis Mandel" userId="ae43e0f50792b37f" providerId="LiveId" clId="{852450F2-F3F9-4FE3-8232-3A5BBB7E5B01}" dt="2026-04-10T19:01:03.837" v="12972" actId="478"/>
          <ac:picMkLst>
            <pc:docMk/>
            <pc:sldMk cId="1177931822" sldId="258"/>
            <ac:picMk id="4" creationId="{BC2E7DDB-EBB5-F9E8-40B3-FB9BCC4C51ED}"/>
          </ac:picMkLst>
        </pc:picChg>
      </pc:sldChg>
      <pc:sldChg chg="modSp mod">
        <pc:chgData name="Travis Mandel" userId="ae43e0f50792b37f" providerId="LiveId" clId="{852450F2-F3F9-4FE3-8232-3A5BBB7E5B01}" dt="2026-04-10T19:07:45.497" v="12981" actId="6549"/>
        <pc:sldMkLst>
          <pc:docMk/>
          <pc:sldMk cId="1123387235" sldId="261"/>
        </pc:sldMkLst>
        <pc:spChg chg="mod">
          <ac:chgData name="Travis Mandel" userId="ae43e0f50792b37f" providerId="LiveId" clId="{852450F2-F3F9-4FE3-8232-3A5BBB7E5B01}" dt="2026-04-10T19:07:45.497" v="12981" actId="6549"/>
          <ac:spMkLst>
            <pc:docMk/>
            <pc:sldMk cId="1123387235" sldId="261"/>
            <ac:spMk id="3" creationId="{2FB01873-B571-8C17-3A22-527FCA5507F1}"/>
          </ac:spMkLst>
        </pc:spChg>
      </pc:sldChg>
      <pc:sldChg chg="modSp mod">
        <pc:chgData name="Travis Mandel" userId="ae43e0f50792b37f" providerId="LiveId" clId="{852450F2-F3F9-4FE3-8232-3A5BBB7E5B01}" dt="2026-04-09T19:23:30.507" v="11713" actId="1076"/>
        <pc:sldMkLst>
          <pc:docMk/>
          <pc:sldMk cId="2018947304" sldId="262"/>
        </pc:sldMkLst>
        <pc:spChg chg="mod">
          <ac:chgData name="Travis Mandel" userId="ae43e0f50792b37f" providerId="LiveId" clId="{852450F2-F3F9-4FE3-8232-3A5BBB7E5B01}" dt="2026-04-07T14:14:13.835" v="186" actId="5793"/>
          <ac:spMkLst>
            <pc:docMk/>
            <pc:sldMk cId="2018947304" sldId="262"/>
            <ac:spMk id="3" creationId="{68EE2DC5-6ED3-FC3A-BAF8-796AD71EE3A0}"/>
          </ac:spMkLst>
        </pc:spChg>
        <pc:picChg chg="mod">
          <ac:chgData name="Travis Mandel" userId="ae43e0f50792b37f" providerId="LiveId" clId="{852450F2-F3F9-4FE3-8232-3A5BBB7E5B01}" dt="2026-04-09T19:23:30.507" v="11713" actId="1076"/>
          <ac:picMkLst>
            <pc:docMk/>
            <pc:sldMk cId="2018947304" sldId="262"/>
            <ac:picMk id="4" creationId="{F5934D35-73C1-51E2-A6BE-739B416E71A6}"/>
          </ac:picMkLst>
        </pc:picChg>
      </pc:sldChg>
      <pc:sldChg chg="addSp delSp modSp mod">
        <pc:chgData name="Travis Mandel" userId="ae43e0f50792b37f" providerId="LiveId" clId="{852450F2-F3F9-4FE3-8232-3A5BBB7E5B01}" dt="2026-04-10T21:08:59.362" v="13257" actId="478"/>
        <pc:sldMkLst>
          <pc:docMk/>
          <pc:sldMk cId="1013174917" sldId="263"/>
        </pc:sldMkLst>
        <pc:grpChg chg="del mod">
          <ac:chgData name="Travis Mandel" userId="ae43e0f50792b37f" providerId="LiveId" clId="{852450F2-F3F9-4FE3-8232-3A5BBB7E5B01}" dt="2026-04-10T21:08:59.362" v="13257" actId="478"/>
          <ac:grpSpMkLst>
            <pc:docMk/>
            <pc:sldMk cId="1013174917" sldId="263"/>
            <ac:grpSpMk id="7" creationId="{4C2C79D2-91AF-4DB5-8C04-0C4B4135C47A}"/>
          </ac:grpSpMkLst>
        </pc:grpChg>
        <pc:inkChg chg="add mod">
          <ac:chgData name="Travis Mandel" userId="ae43e0f50792b37f" providerId="LiveId" clId="{852450F2-F3F9-4FE3-8232-3A5BBB7E5B01}" dt="2026-04-10T19:08:13.806" v="12985"/>
          <ac:inkMkLst>
            <pc:docMk/>
            <pc:sldMk cId="1013174917" sldId="263"/>
            <ac:inkMk id="4" creationId="{C6AF4BF0-0D12-7B9C-CEF8-0E380FDB1EFC}"/>
          </ac:inkMkLst>
        </pc:inkChg>
        <pc:inkChg chg="add mod">
          <ac:chgData name="Travis Mandel" userId="ae43e0f50792b37f" providerId="LiveId" clId="{852450F2-F3F9-4FE3-8232-3A5BBB7E5B01}" dt="2026-04-10T19:08:13.806" v="12985"/>
          <ac:inkMkLst>
            <pc:docMk/>
            <pc:sldMk cId="1013174917" sldId="263"/>
            <ac:inkMk id="5" creationId="{DA85CFD0-5464-1AE0-AA48-1254B7B89C35}"/>
          </ac:inkMkLst>
        </pc:inkChg>
        <pc:inkChg chg="add mod">
          <ac:chgData name="Travis Mandel" userId="ae43e0f50792b37f" providerId="LiveId" clId="{852450F2-F3F9-4FE3-8232-3A5BBB7E5B01}" dt="2026-04-10T19:08:13.806" v="12985"/>
          <ac:inkMkLst>
            <pc:docMk/>
            <pc:sldMk cId="1013174917" sldId="263"/>
            <ac:inkMk id="6" creationId="{52DDF3E4-2BEA-9A1E-2378-4AFF06FE77F9}"/>
          </ac:inkMkLst>
        </pc:inkChg>
      </pc:sldChg>
      <pc:sldChg chg="modSp mod">
        <pc:chgData name="Travis Mandel" userId="ae43e0f50792b37f" providerId="LiveId" clId="{852450F2-F3F9-4FE3-8232-3A5BBB7E5B01}" dt="2026-04-10T22:18:49.599" v="15195" actId="12"/>
        <pc:sldMkLst>
          <pc:docMk/>
          <pc:sldMk cId="1968098994" sldId="264"/>
        </pc:sldMkLst>
        <pc:spChg chg="mod">
          <ac:chgData name="Travis Mandel" userId="ae43e0f50792b37f" providerId="LiveId" clId="{852450F2-F3F9-4FE3-8232-3A5BBB7E5B01}" dt="2026-04-10T22:18:49.599" v="15195" actId="12"/>
          <ac:spMkLst>
            <pc:docMk/>
            <pc:sldMk cId="1968098994" sldId="264"/>
            <ac:spMk id="3" creationId="{283B261C-37B2-7A5B-3873-17B6D2EE1F0E}"/>
          </ac:spMkLst>
        </pc:spChg>
      </pc:sldChg>
      <pc:sldChg chg="addSp delSp modSp add mod">
        <pc:chgData name="Travis Mandel" userId="ae43e0f50792b37f" providerId="LiveId" clId="{852450F2-F3F9-4FE3-8232-3A5BBB7E5B01}" dt="2026-04-10T19:10:25.852" v="13023"/>
        <pc:sldMkLst>
          <pc:docMk/>
          <pc:sldMk cId="340938584" sldId="266"/>
        </pc:sldMkLst>
        <pc:grpChg chg="del mod">
          <ac:chgData name="Travis Mandel" userId="ae43e0f50792b37f" providerId="LiveId" clId="{852450F2-F3F9-4FE3-8232-3A5BBB7E5B01}" dt="2026-04-10T19:09:32.666" v="12990"/>
          <ac:grpSpMkLst>
            <pc:docMk/>
            <pc:sldMk cId="340938584" sldId="266"/>
            <ac:grpSpMk id="5" creationId="{6EA7669A-97F4-49C7-D46B-EB77ACDF654C}"/>
          </ac:grpSpMkLst>
        </pc:grpChg>
        <pc:grpChg chg="del mod">
          <ac:chgData name="Travis Mandel" userId="ae43e0f50792b37f" providerId="LiveId" clId="{852450F2-F3F9-4FE3-8232-3A5BBB7E5B01}" dt="2026-04-10T19:09:42.368" v="12999"/>
          <ac:grpSpMkLst>
            <pc:docMk/>
            <pc:sldMk cId="340938584" sldId="266"/>
            <ac:grpSpMk id="7" creationId="{6D3EB3F0-63DA-808D-B1B8-447F3355AC15}"/>
          </ac:grpSpMkLst>
        </pc:grpChg>
        <pc:grpChg chg="del mod">
          <ac:chgData name="Travis Mandel" userId="ae43e0f50792b37f" providerId="LiveId" clId="{852450F2-F3F9-4FE3-8232-3A5BBB7E5B01}" dt="2026-04-10T19:09:42.368" v="12999"/>
          <ac:grpSpMkLst>
            <pc:docMk/>
            <pc:sldMk cId="340938584" sldId="266"/>
            <ac:grpSpMk id="10" creationId="{C6E3AED0-BCA6-BEBF-F9CA-42FDD679C4E6}"/>
          </ac:grpSpMkLst>
        </pc:grpChg>
        <pc:grpChg chg="del mod">
          <ac:chgData name="Travis Mandel" userId="ae43e0f50792b37f" providerId="LiveId" clId="{852450F2-F3F9-4FE3-8232-3A5BBB7E5B01}" dt="2026-04-10T19:09:42.368" v="12999"/>
          <ac:grpSpMkLst>
            <pc:docMk/>
            <pc:sldMk cId="340938584" sldId="266"/>
            <ac:grpSpMk id="13" creationId="{7BDFBE2B-256C-BCE8-BF0E-400D77F4DF78}"/>
          </ac:grpSpMkLst>
        </pc:grpChg>
        <pc:grpChg chg="del mod">
          <ac:chgData name="Travis Mandel" userId="ae43e0f50792b37f" providerId="LiveId" clId="{852450F2-F3F9-4FE3-8232-3A5BBB7E5B01}" dt="2026-04-10T19:09:45.766" v="13001"/>
          <ac:grpSpMkLst>
            <pc:docMk/>
            <pc:sldMk cId="340938584" sldId="266"/>
            <ac:grpSpMk id="16" creationId="{D7563414-21AC-8ACD-D472-0069BD91E8AC}"/>
          </ac:grpSpMkLst>
        </pc:grpChg>
        <pc:grpChg chg="del mod">
          <ac:chgData name="Travis Mandel" userId="ae43e0f50792b37f" providerId="LiveId" clId="{852450F2-F3F9-4FE3-8232-3A5BBB7E5B01}" dt="2026-04-10T19:10:25.852" v="13022"/>
          <ac:grpSpMkLst>
            <pc:docMk/>
            <pc:sldMk cId="340938584" sldId="266"/>
            <ac:grpSpMk id="18" creationId="{40FFFBA3-7E16-FBB8-942B-971DF2661191}"/>
          </ac:grpSpMkLst>
        </pc:grpChg>
        <pc:inkChg chg="add del mod">
          <ac:chgData name="Travis Mandel" userId="ae43e0f50792b37f" providerId="LiveId" clId="{852450F2-F3F9-4FE3-8232-3A5BBB7E5B01}" dt="2026-04-10T19:10:25.852" v="13023"/>
          <ac:inkMkLst>
            <pc:docMk/>
            <pc:sldMk cId="340938584" sldId="266"/>
            <ac:inkMk id="3" creationId="{5DD0E3BC-A723-203C-DB6F-20C4520E0B05}"/>
          </ac:inkMkLst>
        </pc:inkChg>
        <pc:inkChg chg="add del mod">
          <ac:chgData name="Travis Mandel" userId="ae43e0f50792b37f" providerId="LiveId" clId="{852450F2-F3F9-4FE3-8232-3A5BBB7E5B01}" dt="2026-04-10T19:10:25.850" v="13016"/>
          <ac:inkMkLst>
            <pc:docMk/>
            <pc:sldMk cId="340938584" sldId="266"/>
            <ac:inkMk id="4" creationId="{4C45678B-8203-29A8-F514-4FF21116AC52}"/>
          </ac:inkMkLst>
        </pc:inkChg>
        <pc:inkChg chg="add del mod">
          <ac:chgData name="Travis Mandel" userId="ae43e0f50792b37f" providerId="LiveId" clId="{852450F2-F3F9-4FE3-8232-3A5BBB7E5B01}" dt="2026-04-10T19:10:25.852" v="13021"/>
          <ac:inkMkLst>
            <pc:docMk/>
            <pc:sldMk cId="340938584" sldId="266"/>
            <ac:inkMk id="6" creationId="{5D05DEAF-1BC2-FAB6-BC53-CDF8361093F8}"/>
          </ac:inkMkLst>
        </pc:inkChg>
        <pc:inkChg chg="add del mod">
          <ac:chgData name="Travis Mandel" userId="ae43e0f50792b37f" providerId="LiveId" clId="{852450F2-F3F9-4FE3-8232-3A5BBB7E5B01}" dt="2026-04-10T19:10:25.850" v="13015"/>
          <ac:inkMkLst>
            <pc:docMk/>
            <pc:sldMk cId="340938584" sldId="266"/>
            <ac:inkMk id="8" creationId="{E5AAE10D-BD7C-33EB-6FD5-AF682D5A2E72}"/>
          </ac:inkMkLst>
        </pc:inkChg>
        <pc:inkChg chg="add del mod">
          <ac:chgData name="Travis Mandel" userId="ae43e0f50792b37f" providerId="LiveId" clId="{852450F2-F3F9-4FE3-8232-3A5BBB7E5B01}" dt="2026-04-10T19:10:25.850" v="13017"/>
          <ac:inkMkLst>
            <pc:docMk/>
            <pc:sldMk cId="340938584" sldId="266"/>
            <ac:inkMk id="9" creationId="{6980F43F-F374-92A4-48D8-5A750CCDB7F1}"/>
          </ac:inkMkLst>
        </pc:inkChg>
        <pc:inkChg chg="add del mod">
          <ac:chgData name="Travis Mandel" userId="ae43e0f50792b37f" providerId="LiveId" clId="{852450F2-F3F9-4FE3-8232-3A5BBB7E5B01}" dt="2026-04-10T19:10:25.852" v="13022"/>
          <ac:inkMkLst>
            <pc:docMk/>
            <pc:sldMk cId="340938584" sldId="266"/>
            <ac:inkMk id="11" creationId="{680FF7FC-28F2-3C93-858A-FF09149850CB}"/>
          </ac:inkMkLst>
        </pc:inkChg>
        <pc:inkChg chg="add del mod">
          <ac:chgData name="Travis Mandel" userId="ae43e0f50792b37f" providerId="LiveId" clId="{852450F2-F3F9-4FE3-8232-3A5BBB7E5B01}" dt="2026-04-10T19:10:25.852" v="13019"/>
          <ac:inkMkLst>
            <pc:docMk/>
            <pc:sldMk cId="340938584" sldId="266"/>
            <ac:inkMk id="12" creationId="{D0CBD4AF-BEEF-555C-BA92-C3C04B46EAD2}"/>
          </ac:inkMkLst>
        </pc:inkChg>
        <pc:inkChg chg="add del mod">
          <ac:chgData name="Travis Mandel" userId="ae43e0f50792b37f" providerId="LiveId" clId="{852450F2-F3F9-4FE3-8232-3A5BBB7E5B01}" dt="2026-04-10T19:10:25.850" v="13018"/>
          <ac:inkMkLst>
            <pc:docMk/>
            <pc:sldMk cId="340938584" sldId="266"/>
            <ac:inkMk id="14" creationId="{03824D55-65BF-111E-FA30-4575ECA92C33}"/>
          </ac:inkMkLst>
        </pc:inkChg>
        <pc:inkChg chg="add del mod">
          <ac:chgData name="Travis Mandel" userId="ae43e0f50792b37f" providerId="LiveId" clId="{852450F2-F3F9-4FE3-8232-3A5BBB7E5B01}" dt="2026-04-10T19:10:25.852" v="13020"/>
          <ac:inkMkLst>
            <pc:docMk/>
            <pc:sldMk cId="340938584" sldId="266"/>
            <ac:inkMk id="15" creationId="{A9428844-9C79-05FB-7F51-B60F55ABA988}"/>
          </ac:inkMkLst>
        </pc:inkChg>
        <pc:inkChg chg="add del mod">
          <ac:chgData name="Travis Mandel" userId="ae43e0f50792b37f" providerId="LiveId" clId="{852450F2-F3F9-4FE3-8232-3A5BBB7E5B01}" dt="2026-04-10T19:09:46.240" v="13002"/>
          <ac:inkMkLst>
            <pc:docMk/>
            <pc:sldMk cId="340938584" sldId="266"/>
            <ac:inkMk id="17" creationId="{F03D1651-7EE1-9E57-E7DA-181F7B563179}"/>
          </ac:inkMkLst>
        </pc:inkChg>
        <pc:inkChg chg="add del">
          <ac:chgData name="Travis Mandel" userId="ae43e0f50792b37f" providerId="LiveId" clId="{852450F2-F3F9-4FE3-8232-3A5BBB7E5B01}" dt="2026-04-10T19:09:49.725" v="13006"/>
          <ac:inkMkLst>
            <pc:docMk/>
            <pc:sldMk cId="340938584" sldId="266"/>
            <ac:inkMk id="19" creationId="{2FE9005F-63B7-262E-72AD-C7C03811068C}"/>
          </ac:inkMkLst>
        </pc:inkChg>
        <pc:inkChg chg="add del">
          <ac:chgData name="Travis Mandel" userId="ae43e0f50792b37f" providerId="LiveId" clId="{852450F2-F3F9-4FE3-8232-3A5BBB7E5B01}" dt="2026-04-10T19:09:49.725" v="13005"/>
          <ac:inkMkLst>
            <pc:docMk/>
            <pc:sldMk cId="340938584" sldId="266"/>
            <ac:inkMk id="20" creationId="{E3D7A365-4297-387D-F978-20BF4A0C1C38}"/>
          </ac:inkMkLst>
        </pc:inkChg>
        <pc:inkChg chg="add del">
          <ac:chgData name="Travis Mandel" userId="ae43e0f50792b37f" providerId="LiveId" clId="{852450F2-F3F9-4FE3-8232-3A5BBB7E5B01}" dt="2026-04-10T19:09:52.128" v="13008"/>
          <ac:inkMkLst>
            <pc:docMk/>
            <pc:sldMk cId="340938584" sldId="266"/>
            <ac:inkMk id="21" creationId="{7B2B7BE9-C0EE-B750-2874-5091A70C0A85}"/>
          </ac:inkMkLst>
        </pc:inkChg>
        <pc:inkChg chg="add del">
          <ac:chgData name="Travis Mandel" userId="ae43e0f50792b37f" providerId="LiveId" clId="{852450F2-F3F9-4FE3-8232-3A5BBB7E5B01}" dt="2026-04-10T19:10:03.369" v="13012"/>
          <ac:inkMkLst>
            <pc:docMk/>
            <pc:sldMk cId="340938584" sldId="266"/>
            <ac:inkMk id="22" creationId="{748DA090-771F-5AF1-98A7-397A1E458E2D}"/>
          </ac:inkMkLst>
        </pc:inkChg>
        <pc:inkChg chg="add del">
          <ac:chgData name="Travis Mandel" userId="ae43e0f50792b37f" providerId="LiveId" clId="{852450F2-F3F9-4FE3-8232-3A5BBB7E5B01}" dt="2026-04-10T19:10:04.891" v="13014"/>
          <ac:inkMkLst>
            <pc:docMk/>
            <pc:sldMk cId="340938584" sldId="266"/>
            <ac:inkMk id="23" creationId="{DD4DB85B-FD84-551D-4800-6C88C5C08565}"/>
          </ac:inkMkLst>
        </pc:inkChg>
        <pc:inkChg chg="add del">
          <ac:chgData name="Travis Mandel" userId="ae43e0f50792b37f" providerId="LiveId" clId="{852450F2-F3F9-4FE3-8232-3A5BBB7E5B01}" dt="2026-04-10T19:10:04.135" v="13013"/>
          <ac:inkMkLst>
            <pc:docMk/>
            <pc:sldMk cId="340938584" sldId="266"/>
            <ac:inkMk id="24" creationId="{3BD2EB10-05EF-1449-5E83-17C8DAF851F8}"/>
          </ac:inkMkLst>
        </pc:inkChg>
      </pc:sldChg>
      <pc:sldChg chg="addSp delSp modSp add del mod">
        <pc:chgData name="Travis Mandel" userId="ae43e0f50792b37f" providerId="LiveId" clId="{852450F2-F3F9-4FE3-8232-3A5BBB7E5B01}" dt="2026-04-10T22:18:15.562" v="15096" actId="47"/>
        <pc:sldMkLst>
          <pc:docMk/>
          <pc:sldMk cId="3548886039" sldId="267"/>
        </pc:sldMkLst>
      </pc:sldChg>
      <pc:sldChg chg="modSp new mod">
        <pc:chgData name="Travis Mandel" userId="ae43e0f50792b37f" providerId="LiveId" clId="{852450F2-F3F9-4FE3-8232-3A5BBB7E5B01}" dt="2026-04-07T14:37:10.430" v="779" actId="20577"/>
        <pc:sldMkLst>
          <pc:docMk/>
          <pc:sldMk cId="1432539132" sldId="268"/>
        </pc:sldMkLst>
        <pc:spChg chg="mod">
          <ac:chgData name="Travis Mandel" userId="ae43e0f50792b37f" providerId="LiveId" clId="{852450F2-F3F9-4FE3-8232-3A5BBB7E5B01}" dt="2026-04-07T14:13:24.965" v="99" actId="20577"/>
          <ac:spMkLst>
            <pc:docMk/>
            <pc:sldMk cId="1432539132" sldId="268"/>
            <ac:spMk id="2" creationId="{62E17D26-E848-0280-68E5-97C3DD921ACC}"/>
          </ac:spMkLst>
        </pc:spChg>
        <pc:spChg chg="mod">
          <ac:chgData name="Travis Mandel" userId="ae43e0f50792b37f" providerId="LiveId" clId="{852450F2-F3F9-4FE3-8232-3A5BBB7E5B01}" dt="2026-04-07T14:37:10.430" v="779" actId="20577"/>
          <ac:spMkLst>
            <pc:docMk/>
            <pc:sldMk cId="1432539132" sldId="268"/>
            <ac:spMk id="3" creationId="{BF83D9CB-43B6-6CA7-3499-3A84F4B448B2}"/>
          </ac:spMkLst>
        </pc:spChg>
      </pc:sldChg>
      <pc:sldChg chg="modSp add mod">
        <pc:chgData name="Travis Mandel" userId="ae43e0f50792b37f" providerId="LiveId" clId="{852450F2-F3F9-4FE3-8232-3A5BBB7E5B01}" dt="2026-04-07T14:37:28.628" v="815" actId="113"/>
        <pc:sldMkLst>
          <pc:docMk/>
          <pc:sldMk cId="1196434814" sldId="269"/>
        </pc:sldMkLst>
        <pc:spChg chg="mod">
          <ac:chgData name="Travis Mandel" userId="ae43e0f50792b37f" providerId="LiveId" clId="{852450F2-F3F9-4FE3-8232-3A5BBB7E5B01}" dt="2026-04-07T14:37:28.628" v="815" actId="113"/>
          <ac:spMkLst>
            <pc:docMk/>
            <pc:sldMk cId="1196434814" sldId="269"/>
            <ac:spMk id="3" creationId="{F806FBF7-D962-28F2-E710-82FD4A53A63F}"/>
          </ac:spMkLst>
        </pc:spChg>
      </pc:sldChg>
      <pc:sldChg chg="modSp add mod">
        <pc:chgData name="Travis Mandel" userId="ae43e0f50792b37f" providerId="LiveId" clId="{852450F2-F3F9-4FE3-8232-3A5BBB7E5B01}" dt="2026-04-07T14:19:50.373" v="551" actId="20577"/>
        <pc:sldMkLst>
          <pc:docMk/>
          <pc:sldMk cId="3176677451" sldId="270"/>
        </pc:sldMkLst>
        <pc:spChg chg="mod">
          <ac:chgData name="Travis Mandel" userId="ae43e0f50792b37f" providerId="LiveId" clId="{852450F2-F3F9-4FE3-8232-3A5BBB7E5B01}" dt="2026-04-07T14:19:50.373" v="551" actId="20577"/>
          <ac:spMkLst>
            <pc:docMk/>
            <pc:sldMk cId="3176677451" sldId="270"/>
            <ac:spMk id="3" creationId="{4188A4CD-2A0E-6E8E-B882-4C567F5DADC7}"/>
          </ac:spMkLst>
        </pc:spChg>
      </pc:sldChg>
      <pc:sldChg chg="addSp delSp modSp new mod">
        <pc:chgData name="Travis Mandel" userId="ae43e0f50792b37f" providerId="LiveId" clId="{852450F2-F3F9-4FE3-8232-3A5BBB7E5B01}" dt="2026-04-07T14:35:14.273" v="700" actId="1076"/>
        <pc:sldMkLst>
          <pc:docMk/>
          <pc:sldMk cId="1852988836" sldId="271"/>
        </pc:sldMkLst>
        <pc:spChg chg="mod">
          <ac:chgData name="Travis Mandel" userId="ae43e0f50792b37f" providerId="LiveId" clId="{852450F2-F3F9-4FE3-8232-3A5BBB7E5B01}" dt="2026-04-07T14:20:04.563" v="562" actId="20577"/>
          <ac:spMkLst>
            <pc:docMk/>
            <pc:sldMk cId="1852988836" sldId="271"/>
            <ac:spMk id="2" creationId="{E621602F-6EB1-9695-0252-8087E224752D}"/>
          </ac:spMkLst>
        </pc:spChg>
        <pc:spChg chg="mod">
          <ac:chgData name="Travis Mandel" userId="ae43e0f50792b37f" providerId="LiveId" clId="{852450F2-F3F9-4FE3-8232-3A5BBB7E5B01}" dt="2026-04-07T14:21:11.056" v="682" actId="20577"/>
          <ac:spMkLst>
            <pc:docMk/>
            <pc:sldMk cId="1852988836" sldId="271"/>
            <ac:spMk id="3" creationId="{37CFAEA8-C363-3235-9CBB-E29CC5569D27}"/>
          </ac:spMkLst>
        </pc:spChg>
        <pc:inkChg chg="add mod">
          <ac:chgData name="Travis Mandel" userId="ae43e0f50792b37f" providerId="LiveId" clId="{852450F2-F3F9-4FE3-8232-3A5BBB7E5B01}" dt="2026-04-07T14:35:14.273" v="700" actId="1076"/>
          <ac:inkMkLst>
            <pc:docMk/>
            <pc:sldMk cId="1852988836" sldId="271"/>
            <ac:inkMk id="8" creationId="{6BB30586-B6B3-A377-3D32-487F5CB76F22}"/>
          </ac:inkMkLst>
        </pc:inkChg>
      </pc:sldChg>
      <pc:sldChg chg="addSp modSp new mod">
        <pc:chgData name="Travis Mandel" userId="ae43e0f50792b37f" providerId="LiveId" clId="{852450F2-F3F9-4FE3-8232-3A5BBB7E5B01}" dt="2026-04-07T14:39:20.848" v="844" actId="14100"/>
        <pc:sldMkLst>
          <pc:docMk/>
          <pc:sldMk cId="2548349710" sldId="272"/>
        </pc:sldMkLst>
        <pc:spChg chg="mod">
          <ac:chgData name="Travis Mandel" userId="ae43e0f50792b37f" providerId="LiveId" clId="{852450F2-F3F9-4FE3-8232-3A5BBB7E5B01}" dt="2026-04-07T14:39:15.072" v="842" actId="14100"/>
          <ac:spMkLst>
            <pc:docMk/>
            <pc:sldMk cId="2548349710" sldId="272"/>
            <ac:spMk id="2" creationId="{0445AD51-BFB3-5DE3-7AA2-94852051A80F}"/>
          </ac:spMkLst>
        </pc:spChg>
        <pc:spChg chg="mod">
          <ac:chgData name="Travis Mandel" userId="ae43e0f50792b37f" providerId="LiveId" clId="{852450F2-F3F9-4FE3-8232-3A5BBB7E5B01}" dt="2026-04-07T14:39:20.848" v="844" actId="14100"/>
          <ac:spMkLst>
            <pc:docMk/>
            <pc:sldMk cId="2548349710" sldId="272"/>
            <ac:spMk id="3" creationId="{CE31636D-29DB-0120-BF7F-CB30CC137432}"/>
          </ac:spMkLst>
        </pc:spChg>
        <pc:inkChg chg="add mod">
          <ac:chgData name="Travis Mandel" userId="ae43e0f50792b37f" providerId="LiveId" clId="{852450F2-F3F9-4FE3-8232-3A5BBB7E5B01}" dt="2026-04-07T14:39:07.043" v="840" actId="1076"/>
          <ac:inkMkLst>
            <pc:docMk/>
            <pc:sldMk cId="2548349710" sldId="272"/>
            <ac:inkMk id="4" creationId="{1A712942-385B-CA6C-47B4-8A845FF5CA25}"/>
          </ac:inkMkLst>
        </pc:inkChg>
      </pc:sldChg>
      <pc:sldChg chg="addSp delSp modSp new mod">
        <pc:chgData name="Travis Mandel" userId="ae43e0f50792b37f" providerId="LiveId" clId="{852450F2-F3F9-4FE3-8232-3A5BBB7E5B01}" dt="2026-04-07T15:13:38.171" v="1164" actId="1076"/>
        <pc:sldMkLst>
          <pc:docMk/>
          <pc:sldMk cId="737325128" sldId="273"/>
        </pc:sldMkLst>
        <pc:spChg chg="mod">
          <ac:chgData name="Travis Mandel" userId="ae43e0f50792b37f" providerId="LiveId" clId="{852450F2-F3F9-4FE3-8232-3A5BBB7E5B01}" dt="2026-04-07T15:04:00.769" v="1156" actId="20577"/>
          <ac:spMkLst>
            <pc:docMk/>
            <pc:sldMk cId="737325128" sldId="273"/>
            <ac:spMk id="2" creationId="{01A7408D-220F-F196-725F-15FD04F29ECD}"/>
          </ac:spMkLst>
        </pc:spChg>
        <pc:picChg chg="add mod">
          <ac:chgData name="Travis Mandel" userId="ae43e0f50792b37f" providerId="LiveId" clId="{852450F2-F3F9-4FE3-8232-3A5BBB7E5B01}" dt="2026-04-07T15:13:38.171" v="1164" actId="1076"/>
          <ac:picMkLst>
            <pc:docMk/>
            <pc:sldMk cId="737325128" sldId="273"/>
            <ac:picMk id="1030" creationId="{2586F8ED-667C-96D4-553C-50857ECF5E8F}"/>
          </ac:picMkLst>
        </pc:picChg>
      </pc:sldChg>
      <pc:sldChg chg="addSp modSp new mod">
        <pc:chgData name="Travis Mandel" userId="ae43e0f50792b37f" providerId="LiveId" clId="{852450F2-F3F9-4FE3-8232-3A5BBB7E5B01}" dt="2026-04-09T19:45:12.450" v="12444" actId="20577"/>
        <pc:sldMkLst>
          <pc:docMk/>
          <pc:sldMk cId="3655847988" sldId="275"/>
        </pc:sldMkLst>
        <pc:spChg chg="mod">
          <ac:chgData name="Travis Mandel" userId="ae43e0f50792b37f" providerId="LiveId" clId="{852450F2-F3F9-4FE3-8232-3A5BBB7E5B01}" dt="2026-04-07T14:59:13.272" v="918"/>
          <ac:spMkLst>
            <pc:docMk/>
            <pc:sldMk cId="3655847988" sldId="275"/>
            <ac:spMk id="2" creationId="{F256A69E-82B4-D375-F5C0-7CD4E1F37928}"/>
          </ac:spMkLst>
        </pc:spChg>
        <pc:spChg chg="mod">
          <ac:chgData name="Travis Mandel" userId="ae43e0f50792b37f" providerId="LiveId" clId="{852450F2-F3F9-4FE3-8232-3A5BBB7E5B01}" dt="2026-04-09T19:45:12.450" v="12444" actId="20577"/>
          <ac:spMkLst>
            <pc:docMk/>
            <pc:sldMk cId="3655847988" sldId="275"/>
            <ac:spMk id="3" creationId="{4C7A49C4-3917-1156-3CF0-D1436F3614EC}"/>
          </ac:spMkLst>
        </pc:spChg>
        <pc:picChg chg="add mod">
          <ac:chgData name="Travis Mandel" userId="ae43e0f50792b37f" providerId="LiveId" clId="{852450F2-F3F9-4FE3-8232-3A5BBB7E5B01}" dt="2026-04-07T15:00:33.599" v="1031" actId="1076"/>
          <ac:picMkLst>
            <pc:docMk/>
            <pc:sldMk cId="3655847988" sldId="275"/>
            <ac:picMk id="4" creationId="{27455135-C859-008E-E8D6-9B614302ECDF}"/>
          </ac:picMkLst>
        </pc:picChg>
      </pc:sldChg>
      <pc:sldChg chg="addSp delSp modSp new mod">
        <pc:chgData name="Travis Mandel" userId="ae43e0f50792b37f" providerId="LiveId" clId="{852450F2-F3F9-4FE3-8232-3A5BBB7E5B01}" dt="2026-04-09T15:58:53.486" v="7787" actId="1076"/>
        <pc:sldMkLst>
          <pc:docMk/>
          <pc:sldMk cId="48418433" sldId="276"/>
        </pc:sldMkLst>
        <pc:spChg chg="mod">
          <ac:chgData name="Travis Mandel" userId="ae43e0f50792b37f" providerId="LiveId" clId="{852450F2-F3F9-4FE3-8232-3A5BBB7E5B01}" dt="2026-04-07T15:14:54.484" v="1266" actId="20577"/>
          <ac:spMkLst>
            <pc:docMk/>
            <pc:sldMk cId="48418433" sldId="276"/>
            <ac:spMk id="2" creationId="{8FE6A4B3-B84D-099F-9257-654E00B98CC3}"/>
          </ac:spMkLst>
        </pc:spChg>
        <pc:picChg chg="add mod">
          <ac:chgData name="Travis Mandel" userId="ae43e0f50792b37f" providerId="LiveId" clId="{852450F2-F3F9-4FE3-8232-3A5BBB7E5B01}" dt="2026-04-09T15:58:44.382" v="7785" actId="1076"/>
          <ac:picMkLst>
            <pc:docMk/>
            <pc:sldMk cId="48418433" sldId="276"/>
            <ac:picMk id="3" creationId="{E10CD1B4-6D2C-5B68-9257-38BADAC88A68}"/>
          </ac:picMkLst>
        </pc:picChg>
        <pc:picChg chg="add mod">
          <ac:chgData name="Travis Mandel" userId="ae43e0f50792b37f" providerId="LiveId" clId="{852450F2-F3F9-4FE3-8232-3A5BBB7E5B01}" dt="2026-04-09T15:58:53.486" v="7787" actId="1076"/>
          <ac:picMkLst>
            <pc:docMk/>
            <pc:sldMk cId="48418433" sldId="276"/>
            <ac:picMk id="2050" creationId="{6801A90C-A62A-0A54-016A-5D36906175EF}"/>
          </ac:picMkLst>
        </pc:picChg>
      </pc:sldChg>
      <pc:sldChg chg="addSp delSp modSp add del">
        <pc:chgData name="Travis Mandel" userId="ae43e0f50792b37f" providerId="LiveId" clId="{852450F2-F3F9-4FE3-8232-3A5BBB7E5B01}" dt="2026-04-10T19:51:28.572" v="13124" actId="2696"/>
        <pc:sldMkLst>
          <pc:docMk/>
          <pc:sldMk cId="1023711427" sldId="278"/>
        </pc:sldMkLst>
      </pc:sldChg>
      <pc:sldChg chg="addSp delSp modSp new mod">
        <pc:chgData name="Travis Mandel" userId="ae43e0f50792b37f" providerId="LiveId" clId="{852450F2-F3F9-4FE3-8232-3A5BBB7E5B01}" dt="2026-04-10T21:20:33.113" v="13389" actId="20577"/>
        <pc:sldMkLst>
          <pc:docMk/>
          <pc:sldMk cId="256294491" sldId="279"/>
        </pc:sldMkLst>
        <pc:spChg chg="mod">
          <ac:chgData name="Travis Mandel" userId="ae43e0f50792b37f" providerId="LiveId" clId="{852450F2-F3F9-4FE3-8232-3A5BBB7E5B01}" dt="2026-04-10T21:20:33.113" v="13389" actId="20577"/>
          <ac:spMkLst>
            <pc:docMk/>
            <pc:sldMk cId="256294491" sldId="279"/>
            <ac:spMk id="2" creationId="{7964E1A7-1899-237D-3DD4-017ACA4C1CDC}"/>
          </ac:spMkLst>
        </pc:spChg>
        <pc:spChg chg="add mod">
          <ac:chgData name="Travis Mandel" userId="ae43e0f50792b37f" providerId="LiveId" clId="{852450F2-F3F9-4FE3-8232-3A5BBB7E5B01}" dt="2026-04-09T19:57:18.486" v="12603" actId="1076"/>
          <ac:spMkLst>
            <pc:docMk/>
            <pc:sldMk cId="256294491" sldId="279"/>
            <ac:spMk id="11" creationId="{4B813CF9-AE9B-CCF4-8201-7CD70B0131E3}"/>
          </ac:spMkLst>
        </pc:spChg>
        <pc:spChg chg="add mod">
          <ac:chgData name="Travis Mandel" userId="ae43e0f50792b37f" providerId="LiveId" clId="{852450F2-F3F9-4FE3-8232-3A5BBB7E5B01}" dt="2026-04-09T19:57:25.634" v="12605" actId="1076"/>
          <ac:spMkLst>
            <pc:docMk/>
            <pc:sldMk cId="256294491" sldId="279"/>
            <ac:spMk id="12" creationId="{74D37B4F-8A94-F747-2906-57017EA468F6}"/>
          </ac:spMkLst>
        </pc:spChg>
        <pc:spChg chg="add mod">
          <ac:chgData name="Travis Mandel" userId="ae43e0f50792b37f" providerId="LiveId" clId="{852450F2-F3F9-4FE3-8232-3A5BBB7E5B01}" dt="2026-04-07T16:15:21.494" v="3333" actId="1076"/>
          <ac:spMkLst>
            <pc:docMk/>
            <pc:sldMk cId="256294491" sldId="279"/>
            <ac:spMk id="25" creationId="{F18D4ACD-1125-AF3F-8099-116B098CC85C}"/>
          </ac:spMkLst>
        </pc:spChg>
        <pc:spChg chg="add mod">
          <ac:chgData name="Travis Mandel" userId="ae43e0f50792b37f" providerId="LiveId" clId="{852450F2-F3F9-4FE3-8232-3A5BBB7E5B01}" dt="2026-04-09T19:57:30.668" v="12606" actId="1076"/>
          <ac:spMkLst>
            <pc:docMk/>
            <pc:sldMk cId="256294491" sldId="279"/>
            <ac:spMk id="26" creationId="{24B054E8-FA23-677F-AC09-B7572BA9FCEC}"/>
          </ac:spMkLst>
        </pc:spChg>
        <pc:spChg chg="add mod">
          <ac:chgData name="Travis Mandel" userId="ae43e0f50792b37f" providerId="LiveId" clId="{852450F2-F3F9-4FE3-8232-3A5BBB7E5B01}" dt="2026-04-07T16:15:21.494" v="3333" actId="1076"/>
          <ac:spMkLst>
            <pc:docMk/>
            <pc:sldMk cId="256294491" sldId="279"/>
            <ac:spMk id="27" creationId="{69017F6B-287A-33B1-9E34-AFD4B4536643}"/>
          </ac:spMkLst>
        </pc:spChg>
        <pc:spChg chg="add mod">
          <ac:chgData name="Travis Mandel" userId="ae43e0f50792b37f" providerId="LiveId" clId="{852450F2-F3F9-4FE3-8232-3A5BBB7E5B01}" dt="2026-04-09T19:57:01.720" v="12600" actId="1076"/>
          <ac:spMkLst>
            <pc:docMk/>
            <pc:sldMk cId="256294491" sldId="279"/>
            <ac:spMk id="28" creationId="{CA2A34BC-6022-70BE-8FAA-8F8140115A86}"/>
          </ac:spMkLst>
        </pc:spChg>
        <pc:spChg chg="add mod">
          <ac:chgData name="Travis Mandel" userId="ae43e0f50792b37f" providerId="LiveId" clId="{852450F2-F3F9-4FE3-8232-3A5BBB7E5B01}" dt="2026-04-07T16:23:47.451" v="3433" actId="1076"/>
          <ac:spMkLst>
            <pc:docMk/>
            <pc:sldMk cId="256294491" sldId="279"/>
            <ac:spMk id="29" creationId="{D44406C9-CBC6-676E-DD66-8E7AB8896B05}"/>
          </ac:spMkLst>
        </pc:spChg>
        <pc:spChg chg="add mod">
          <ac:chgData name="Travis Mandel" userId="ae43e0f50792b37f" providerId="LiveId" clId="{852450F2-F3F9-4FE3-8232-3A5BBB7E5B01}" dt="2026-04-07T16:28:16.829" v="3475" actId="20577"/>
          <ac:spMkLst>
            <pc:docMk/>
            <pc:sldMk cId="256294491" sldId="279"/>
            <ac:spMk id="30" creationId="{A8BD7D11-2A10-B8D1-F6A6-3DC4AE276BF8}"/>
          </ac:spMkLst>
        </pc:spChg>
        <pc:inkChg chg="add mod">
          <ac:chgData name="Travis Mandel" userId="ae43e0f50792b37f" providerId="LiveId" clId="{852450F2-F3F9-4FE3-8232-3A5BBB7E5B01}" dt="2026-04-09T19:57:38.816" v="12608" actId="208"/>
          <ac:inkMkLst>
            <pc:docMk/>
            <pc:sldMk cId="256294491" sldId="279"/>
            <ac:inkMk id="5" creationId="{DC5A3559-6884-ECC3-F0A2-40C027871391}"/>
          </ac:inkMkLst>
        </pc:inkChg>
        <pc:inkChg chg="add mod">
          <ac:chgData name="Travis Mandel" userId="ae43e0f50792b37f" providerId="LiveId" clId="{852450F2-F3F9-4FE3-8232-3A5BBB7E5B01}" dt="2026-04-07T16:15:21.494" v="3333" actId="1076"/>
          <ac:inkMkLst>
            <pc:docMk/>
            <pc:sldMk cId="256294491" sldId="279"/>
            <ac:inkMk id="6" creationId="{C46473C0-99F4-FD90-24EB-8625AD74AC2A}"/>
          </ac:inkMkLst>
        </pc:inkChg>
        <pc:inkChg chg="add mod">
          <ac:chgData name="Travis Mandel" userId="ae43e0f50792b37f" providerId="LiveId" clId="{852450F2-F3F9-4FE3-8232-3A5BBB7E5B01}" dt="2026-04-09T19:56:51.534" v="12598" actId="1076"/>
          <ac:inkMkLst>
            <pc:docMk/>
            <pc:sldMk cId="256294491" sldId="279"/>
            <ac:inkMk id="7" creationId="{355F5EF8-0031-1FC4-1E43-BEFC651B4C29}"/>
          </ac:inkMkLst>
        </pc:inkChg>
        <pc:inkChg chg="add del mod">
          <ac:chgData name="Travis Mandel" userId="ae43e0f50792b37f" providerId="LiveId" clId="{852450F2-F3F9-4FE3-8232-3A5BBB7E5B01}" dt="2026-04-09T19:56:44.349" v="12596" actId="1076"/>
          <ac:inkMkLst>
            <pc:docMk/>
            <pc:sldMk cId="256294491" sldId="279"/>
            <ac:inkMk id="8" creationId="{81E2EB69-B068-295A-EA40-AAA000D670A4}"/>
          </ac:inkMkLst>
        </pc:inkChg>
        <pc:inkChg chg="add mod">
          <ac:chgData name="Travis Mandel" userId="ae43e0f50792b37f" providerId="LiveId" clId="{852450F2-F3F9-4FE3-8232-3A5BBB7E5B01}" dt="2026-04-09T19:56:48.285" v="12597" actId="1076"/>
          <ac:inkMkLst>
            <pc:docMk/>
            <pc:sldMk cId="256294491" sldId="279"/>
            <ac:inkMk id="19" creationId="{A5DB4433-D689-7C98-A84F-29361D6FFFD9}"/>
          </ac:inkMkLst>
        </pc:inkChg>
        <pc:inkChg chg="add mod ord">
          <ac:chgData name="Travis Mandel" userId="ae43e0f50792b37f" providerId="LiveId" clId="{852450F2-F3F9-4FE3-8232-3A5BBB7E5B01}" dt="2026-04-09T19:58:21.040" v="12618" actId="1076"/>
          <ac:inkMkLst>
            <pc:docMk/>
            <pc:sldMk cId="256294491" sldId="279"/>
            <ac:inkMk id="24" creationId="{D47FEF07-5C5F-8195-F69B-E101F4BEB01F}"/>
          </ac:inkMkLst>
        </pc:inkChg>
        <pc:cxnChg chg="add mod ord">
          <ac:chgData name="Travis Mandel" userId="ae43e0f50792b37f" providerId="LiveId" clId="{852450F2-F3F9-4FE3-8232-3A5BBB7E5B01}" dt="2026-04-09T19:58:35.584" v="12620" actId="14100"/>
          <ac:cxnSpMkLst>
            <pc:docMk/>
            <pc:sldMk cId="256294491" sldId="279"/>
            <ac:cxnSpMk id="3" creationId="{96671475-D412-1901-335C-D72ADB717F16}"/>
          </ac:cxnSpMkLst>
        </pc:cxnChg>
        <pc:cxnChg chg="add mod ord">
          <ac:chgData name="Travis Mandel" userId="ae43e0f50792b37f" providerId="LiveId" clId="{852450F2-F3F9-4FE3-8232-3A5BBB7E5B01}" dt="2026-04-09T19:56:56.242" v="12599" actId="167"/>
          <ac:cxnSpMkLst>
            <pc:docMk/>
            <pc:sldMk cId="256294491" sldId="279"/>
            <ac:cxnSpMk id="9" creationId="{BF9C8AC7-2417-AD22-3338-E6F126240A0F}"/>
          </ac:cxnSpMkLst>
        </pc:cxnChg>
        <pc:cxnChg chg="add mod">
          <ac:chgData name="Travis Mandel" userId="ae43e0f50792b37f" providerId="LiveId" clId="{852450F2-F3F9-4FE3-8232-3A5BBB7E5B01}" dt="2026-04-07T16:23:41.314" v="3432" actId="1076"/>
          <ac:cxnSpMkLst>
            <pc:docMk/>
            <pc:sldMk cId="256294491" sldId="279"/>
            <ac:cxnSpMk id="35" creationId="{927F63B5-63F6-CB77-D372-FC83EC6BEA0C}"/>
          </ac:cxnSpMkLst>
        </pc:cxnChg>
      </pc:sldChg>
      <pc:sldChg chg="addSp delSp modSp new mod">
        <pc:chgData name="Travis Mandel" userId="ae43e0f50792b37f" providerId="LiveId" clId="{852450F2-F3F9-4FE3-8232-3A5BBB7E5B01}" dt="2026-04-10T22:21:28.190" v="15260" actId="1076"/>
        <pc:sldMkLst>
          <pc:docMk/>
          <pc:sldMk cId="4147274" sldId="280"/>
        </pc:sldMkLst>
        <pc:spChg chg="mod">
          <ac:chgData name="Travis Mandel" userId="ae43e0f50792b37f" providerId="LiveId" clId="{852450F2-F3F9-4FE3-8232-3A5BBB7E5B01}" dt="2026-04-07T17:28:58.448" v="5201" actId="114"/>
          <ac:spMkLst>
            <pc:docMk/>
            <pc:sldMk cId="4147274" sldId="280"/>
            <ac:spMk id="2" creationId="{70A1CA2D-8F2A-2175-8CC8-EA1FEAF04A66}"/>
          </ac:spMkLst>
        </pc:spChg>
        <pc:spChg chg="add mod">
          <ac:chgData name="Travis Mandel" userId="ae43e0f50792b37f" providerId="LiveId" clId="{852450F2-F3F9-4FE3-8232-3A5BBB7E5B01}" dt="2026-04-10T22:20:31.844" v="15250" actId="255"/>
          <ac:spMkLst>
            <pc:docMk/>
            <pc:sldMk cId="4147274" sldId="280"/>
            <ac:spMk id="3" creationId="{BB7864E1-3C67-DB99-9AA9-7E681B58F429}"/>
          </ac:spMkLst>
        </pc:spChg>
        <pc:spChg chg="add mod">
          <ac:chgData name="Travis Mandel" userId="ae43e0f50792b37f" providerId="LiveId" clId="{852450F2-F3F9-4FE3-8232-3A5BBB7E5B01}" dt="2026-04-10T22:21:28.190" v="15260" actId="1076"/>
          <ac:spMkLst>
            <pc:docMk/>
            <pc:sldMk cId="4147274" sldId="280"/>
            <ac:spMk id="4" creationId="{D8B391CC-080D-1A7F-9B45-4346F6302313}"/>
          </ac:spMkLst>
        </pc:spChg>
        <pc:picChg chg="add del mod">
          <ac:chgData name="Travis Mandel" userId="ae43e0f50792b37f" providerId="LiveId" clId="{852450F2-F3F9-4FE3-8232-3A5BBB7E5B01}" dt="2026-04-10T02:34:25.771" v="12870" actId="478"/>
          <ac:picMkLst>
            <pc:docMk/>
            <pc:sldMk cId="4147274" sldId="280"/>
            <ac:picMk id="4" creationId="{D53C7900-D2B4-05C7-E011-8BB495B38B3B}"/>
          </ac:picMkLst>
        </pc:picChg>
        <pc:picChg chg="add mod">
          <ac:chgData name="Travis Mandel" userId="ae43e0f50792b37f" providerId="LiveId" clId="{852450F2-F3F9-4FE3-8232-3A5BBB7E5B01}" dt="2026-04-10T22:19:44.365" v="15227" actId="1076"/>
          <ac:picMkLst>
            <pc:docMk/>
            <pc:sldMk cId="4147274" sldId="280"/>
            <ac:picMk id="2050" creationId="{717E2076-2EED-8E51-BDD8-1A0F3ABC6160}"/>
          </ac:picMkLst>
        </pc:picChg>
        <pc:picChg chg="add mod">
          <ac:chgData name="Travis Mandel" userId="ae43e0f50792b37f" providerId="LiveId" clId="{852450F2-F3F9-4FE3-8232-3A5BBB7E5B01}" dt="2026-04-10T22:19:11.063" v="15196" actId="1076"/>
          <ac:picMkLst>
            <pc:docMk/>
            <pc:sldMk cId="4147274" sldId="280"/>
            <ac:picMk id="2052" creationId="{710F6C13-1C03-C93D-6CB2-6AE30F627B0D}"/>
          </ac:picMkLst>
        </pc:picChg>
      </pc:sldChg>
      <pc:sldChg chg="addSp delSp modSp new del mod">
        <pc:chgData name="Travis Mandel" userId="ae43e0f50792b37f" providerId="LiveId" clId="{852450F2-F3F9-4FE3-8232-3A5BBB7E5B01}" dt="2026-04-10T21:19:50.212" v="13369" actId="47"/>
        <pc:sldMkLst>
          <pc:docMk/>
          <pc:sldMk cId="4234345440" sldId="283"/>
        </pc:sldMkLst>
      </pc:sldChg>
      <pc:sldChg chg="addSp delSp modSp add mod">
        <pc:chgData name="Travis Mandel" userId="ae43e0f50792b37f" providerId="LiveId" clId="{852450F2-F3F9-4FE3-8232-3A5BBB7E5B01}" dt="2026-04-09T18:13:57.618" v="10931" actId="1582"/>
        <pc:sldMkLst>
          <pc:docMk/>
          <pc:sldMk cId="595946467" sldId="284"/>
        </pc:sldMkLst>
        <pc:spChg chg="mod">
          <ac:chgData name="Travis Mandel" userId="ae43e0f50792b37f" providerId="LiveId" clId="{852450F2-F3F9-4FE3-8232-3A5BBB7E5B01}" dt="2026-04-07T16:24:59.860" v="3442" actId="20577"/>
          <ac:spMkLst>
            <pc:docMk/>
            <pc:sldMk cId="595946467" sldId="284"/>
            <ac:spMk id="2" creationId="{97317CCD-D26E-BE38-2435-76A88CA5C70C}"/>
          </ac:spMkLst>
        </pc:spChg>
        <pc:spChg chg="add mod">
          <ac:chgData name="Travis Mandel" userId="ae43e0f50792b37f" providerId="LiveId" clId="{852450F2-F3F9-4FE3-8232-3A5BBB7E5B01}" dt="2026-04-09T18:12:46.868" v="10920" actId="1076"/>
          <ac:spMkLst>
            <pc:docMk/>
            <pc:sldMk cId="595946467" sldId="284"/>
            <ac:spMk id="20" creationId="{452F2B05-C3A9-BEB8-0041-CF2374DA376F}"/>
          </ac:spMkLst>
        </pc:spChg>
        <pc:spChg chg="add mod">
          <ac:chgData name="Travis Mandel" userId="ae43e0f50792b37f" providerId="LiveId" clId="{852450F2-F3F9-4FE3-8232-3A5BBB7E5B01}" dt="2026-04-09T18:12:46.868" v="10920" actId="1076"/>
          <ac:spMkLst>
            <pc:docMk/>
            <pc:sldMk cId="595946467" sldId="284"/>
            <ac:spMk id="21" creationId="{5352D7D6-659B-1AB5-6009-A792DF2CDDE0}"/>
          </ac:spMkLst>
        </pc:spChg>
        <pc:spChg chg="mod">
          <ac:chgData name="Travis Mandel" userId="ae43e0f50792b37f" providerId="LiveId" clId="{852450F2-F3F9-4FE3-8232-3A5BBB7E5B01}" dt="2026-04-09T18:12:46.868" v="10920" actId="1076"/>
          <ac:spMkLst>
            <pc:docMk/>
            <pc:sldMk cId="595946467" sldId="284"/>
            <ac:spMk id="25" creationId="{9B5E9BC8-B929-F7F3-ACCF-75C585818F1E}"/>
          </ac:spMkLst>
        </pc:spChg>
        <pc:spChg chg="mod">
          <ac:chgData name="Travis Mandel" userId="ae43e0f50792b37f" providerId="LiveId" clId="{852450F2-F3F9-4FE3-8232-3A5BBB7E5B01}" dt="2026-04-09T18:12:46.868" v="10920" actId="1076"/>
          <ac:spMkLst>
            <pc:docMk/>
            <pc:sldMk cId="595946467" sldId="284"/>
            <ac:spMk id="26" creationId="{F5D31431-C0A4-6950-FC2C-1D2648AF183D}"/>
          </ac:spMkLst>
        </pc:spChg>
        <pc:spChg chg="mod">
          <ac:chgData name="Travis Mandel" userId="ae43e0f50792b37f" providerId="LiveId" clId="{852450F2-F3F9-4FE3-8232-3A5BBB7E5B01}" dt="2026-04-09T18:12:46.868" v="10920" actId="1076"/>
          <ac:spMkLst>
            <pc:docMk/>
            <pc:sldMk cId="595946467" sldId="284"/>
            <ac:spMk id="27" creationId="{16F46678-4A61-87EA-80CE-C9525058A2F9}"/>
          </ac:spMkLst>
        </pc:spChg>
        <pc:spChg chg="mod">
          <ac:chgData name="Travis Mandel" userId="ae43e0f50792b37f" providerId="LiveId" clId="{852450F2-F3F9-4FE3-8232-3A5BBB7E5B01}" dt="2026-04-09T18:12:46.868" v="10920" actId="1076"/>
          <ac:spMkLst>
            <pc:docMk/>
            <pc:sldMk cId="595946467" sldId="284"/>
            <ac:spMk id="28" creationId="{61F82CE3-36BE-43A3-8AF4-6B54C2275ECB}"/>
          </ac:spMkLst>
        </pc:spChg>
        <pc:spChg chg="mod">
          <ac:chgData name="Travis Mandel" userId="ae43e0f50792b37f" providerId="LiveId" clId="{852450F2-F3F9-4FE3-8232-3A5BBB7E5B01}" dt="2026-04-07T16:29:26.592" v="3496" actId="1076"/>
          <ac:spMkLst>
            <pc:docMk/>
            <pc:sldMk cId="595946467" sldId="284"/>
            <ac:spMk id="29" creationId="{C8D7A6CD-0E05-D92C-8835-8048BE8DEE34}"/>
          </ac:spMkLst>
        </pc:spChg>
        <pc:spChg chg="mod">
          <ac:chgData name="Travis Mandel" userId="ae43e0f50792b37f" providerId="LiveId" clId="{852450F2-F3F9-4FE3-8232-3A5BBB7E5B01}" dt="2026-04-09T18:12:41.379" v="10919" actId="1076"/>
          <ac:spMkLst>
            <pc:docMk/>
            <pc:sldMk cId="595946467" sldId="284"/>
            <ac:spMk id="30" creationId="{D665EF70-FF1A-DED0-282A-A37B2228C723}"/>
          </ac:spMkLst>
        </pc:spChg>
        <pc:inkChg chg="add mod">
          <ac:chgData name="Travis Mandel" userId="ae43e0f50792b37f" providerId="LiveId" clId="{852450F2-F3F9-4FE3-8232-3A5BBB7E5B01}" dt="2026-04-09T18:13:57.618" v="10931" actId="1582"/>
          <ac:inkMkLst>
            <pc:docMk/>
            <pc:sldMk cId="595946467" sldId="284"/>
            <ac:inkMk id="3" creationId="{FFDB91B1-9B44-65DE-8716-FD06029C62F5}"/>
          </ac:inkMkLst>
        </pc:inkChg>
        <pc:inkChg chg="mod">
          <ac:chgData name="Travis Mandel" userId="ae43e0f50792b37f" providerId="LiveId" clId="{852450F2-F3F9-4FE3-8232-3A5BBB7E5B01}" dt="2026-04-09T18:13:57.618" v="10931" actId="1582"/>
          <ac:inkMkLst>
            <pc:docMk/>
            <pc:sldMk cId="595946467" sldId="284"/>
            <ac:inkMk id="5" creationId="{2519134E-DB87-A8C8-E3EE-618FEB97C402}"/>
          </ac:inkMkLst>
        </pc:inkChg>
        <pc:inkChg chg="mod">
          <ac:chgData name="Travis Mandel" userId="ae43e0f50792b37f" providerId="LiveId" clId="{852450F2-F3F9-4FE3-8232-3A5BBB7E5B01}" dt="2026-04-09T18:12:15.214" v="10912" actId="14100"/>
          <ac:inkMkLst>
            <pc:docMk/>
            <pc:sldMk cId="595946467" sldId="284"/>
            <ac:inkMk id="6" creationId="{967E1117-C42C-19FA-983D-BF518F2F034F}"/>
          </ac:inkMkLst>
        </pc:inkChg>
        <pc:inkChg chg="mod">
          <ac:chgData name="Travis Mandel" userId="ae43e0f50792b37f" providerId="LiveId" clId="{852450F2-F3F9-4FE3-8232-3A5BBB7E5B01}" dt="2026-04-09T18:12:46.868" v="10920" actId="1076"/>
          <ac:inkMkLst>
            <pc:docMk/>
            <pc:sldMk cId="595946467" sldId="284"/>
            <ac:inkMk id="7" creationId="{864412F0-E720-5828-BEDE-D368915DDCE8}"/>
          </ac:inkMkLst>
        </pc:inkChg>
        <pc:inkChg chg="mod">
          <ac:chgData name="Travis Mandel" userId="ae43e0f50792b37f" providerId="LiveId" clId="{852450F2-F3F9-4FE3-8232-3A5BBB7E5B01}" dt="2026-04-09T18:12:15.214" v="10912" actId="14100"/>
          <ac:inkMkLst>
            <pc:docMk/>
            <pc:sldMk cId="595946467" sldId="284"/>
            <ac:inkMk id="8" creationId="{8B40CFC5-C705-15C0-40CA-02E87C0307A8}"/>
          </ac:inkMkLst>
        </pc:inkChg>
        <pc:inkChg chg="add mod">
          <ac:chgData name="Travis Mandel" userId="ae43e0f50792b37f" providerId="LiveId" clId="{852450F2-F3F9-4FE3-8232-3A5BBB7E5B01}" dt="2026-04-09T18:12:46.868" v="10920" actId="1076"/>
          <ac:inkMkLst>
            <pc:docMk/>
            <pc:sldMk cId="595946467" sldId="284"/>
            <ac:inkMk id="13" creationId="{07889191-643E-0889-6696-C32B9A24D92D}"/>
          </ac:inkMkLst>
        </pc:inkChg>
        <pc:inkChg chg="add mod">
          <ac:chgData name="Travis Mandel" userId="ae43e0f50792b37f" providerId="LiveId" clId="{852450F2-F3F9-4FE3-8232-3A5BBB7E5B01}" dt="2026-04-09T18:12:15.214" v="10912" actId="14100"/>
          <ac:inkMkLst>
            <pc:docMk/>
            <pc:sldMk cId="595946467" sldId="284"/>
            <ac:inkMk id="14" creationId="{21D191EF-6D24-93D3-BF7E-1EBDD92DF53C}"/>
          </ac:inkMkLst>
        </pc:inkChg>
        <pc:inkChg chg="add mod">
          <ac:chgData name="Travis Mandel" userId="ae43e0f50792b37f" providerId="LiveId" clId="{852450F2-F3F9-4FE3-8232-3A5BBB7E5B01}" dt="2026-04-09T18:12:46.868" v="10920" actId="1076"/>
          <ac:inkMkLst>
            <pc:docMk/>
            <pc:sldMk cId="595946467" sldId="284"/>
            <ac:inkMk id="15" creationId="{37AFE2CE-ED97-D374-139A-64E718A93508}"/>
          </ac:inkMkLst>
        </pc:inkChg>
        <pc:inkChg chg="add mod">
          <ac:chgData name="Travis Mandel" userId="ae43e0f50792b37f" providerId="LiveId" clId="{852450F2-F3F9-4FE3-8232-3A5BBB7E5B01}" dt="2026-04-09T18:12:15.214" v="10912" actId="14100"/>
          <ac:inkMkLst>
            <pc:docMk/>
            <pc:sldMk cId="595946467" sldId="284"/>
            <ac:inkMk id="16" creationId="{2DC15ADA-B0E3-DBEA-F54F-FEA8F9BABB61}"/>
          </ac:inkMkLst>
        </pc:inkChg>
        <pc:inkChg chg="add mod">
          <ac:chgData name="Travis Mandel" userId="ae43e0f50792b37f" providerId="LiveId" clId="{852450F2-F3F9-4FE3-8232-3A5BBB7E5B01}" dt="2026-04-09T18:12:15.214" v="10912" actId="14100"/>
          <ac:inkMkLst>
            <pc:docMk/>
            <pc:sldMk cId="595946467" sldId="284"/>
            <ac:inkMk id="17" creationId="{293696B7-16D8-FC9B-1AE3-EB30020EFF86}"/>
          </ac:inkMkLst>
        </pc:inkChg>
        <pc:inkChg chg="mod">
          <ac:chgData name="Travis Mandel" userId="ae43e0f50792b37f" providerId="LiveId" clId="{852450F2-F3F9-4FE3-8232-3A5BBB7E5B01}" dt="2026-04-09T18:12:15.214" v="10912" actId="14100"/>
          <ac:inkMkLst>
            <pc:docMk/>
            <pc:sldMk cId="595946467" sldId="284"/>
            <ac:inkMk id="19" creationId="{E54280C1-43E3-9DD4-6A26-F2365263F4FF}"/>
          </ac:inkMkLst>
        </pc:inkChg>
        <pc:cxnChg chg="add mod">
          <ac:chgData name="Travis Mandel" userId="ae43e0f50792b37f" providerId="LiveId" clId="{852450F2-F3F9-4FE3-8232-3A5BBB7E5B01}" dt="2026-04-09T18:13:15.066" v="10926" actId="14100"/>
          <ac:cxnSpMkLst>
            <pc:docMk/>
            <pc:sldMk cId="595946467" sldId="284"/>
            <ac:cxnSpMk id="10" creationId="{77F34F14-C2BB-461C-1C9B-6BD2A5E82F67}"/>
          </ac:cxnSpMkLst>
        </pc:cxnChg>
        <pc:cxnChg chg="add mod">
          <ac:chgData name="Travis Mandel" userId="ae43e0f50792b37f" providerId="LiveId" clId="{852450F2-F3F9-4FE3-8232-3A5BBB7E5B01}" dt="2026-04-09T18:12:50.836" v="10921" actId="14100"/>
          <ac:cxnSpMkLst>
            <pc:docMk/>
            <pc:sldMk cId="595946467" sldId="284"/>
            <ac:cxnSpMk id="12" creationId="{D367067A-E464-7C6F-28D7-9D6DB5C59CB5}"/>
          </ac:cxnSpMkLst>
        </pc:cxnChg>
        <pc:cxnChg chg="add mod ord">
          <ac:chgData name="Travis Mandel" userId="ae43e0f50792b37f" providerId="LiveId" clId="{852450F2-F3F9-4FE3-8232-3A5BBB7E5B01}" dt="2026-04-09T18:13:09.237" v="10925" actId="167"/>
          <ac:cxnSpMkLst>
            <pc:docMk/>
            <pc:sldMk cId="595946467" sldId="284"/>
            <ac:cxnSpMk id="18" creationId="{6FB6917F-7F4D-9847-DB12-92FCEFBAB7E5}"/>
          </ac:cxnSpMkLst>
        </pc:cxnChg>
        <pc:cxnChg chg="add mod ord">
          <ac:chgData name="Travis Mandel" userId="ae43e0f50792b37f" providerId="LiveId" clId="{852450F2-F3F9-4FE3-8232-3A5BBB7E5B01}" dt="2026-04-09T18:13:26.614" v="10929" actId="167"/>
          <ac:cxnSpMkLst>
            <pc:docMk/>
            <pc:sldMk cId="595946467" sldId="284"/>
            <ac:cxnSpMk id="23" creationId="{1A76AB05-A1BC-0A39-EE11-84AE235CB6A8}"/>
          </ac:cxnSpMkLst>
        </pc:cxnChg>
        <pc:cxnChg chg="mod">
          <ac:chgData name="Travis Mandel" userId="ae43e0f50792b37f" providerId="LiveId" clId="{852450F2-F3F9-4FE3-8232-3A5BBB7E5B01}" dt="2026-04-07T16:34:03.686" v="3789" actId="1038"/>
          <ac:cxnSpMkLst>
            <pc:docMk/>
            <pc:sldMk cId="595946467" sldId="284"/>
            <ac:cxnSpMk id="35" creationId="{AF51DAC9-BCA1-1034-C2F5-5CD55DE2B72D}"/>
          </ac:cxnSpMkLst>
        </pc:cxnChg>
      </pc:sldChg>
      <pc:sldChg chg="addSp delSp modSp add mod">
        <pc:chgData name="Travis Mandel" userId="ae43e0f50792b37f" providerId="LiveId" clId="{852450F2-F3F9-4FE3-8232-3A5BBB7E5B01}" dt="2026-04-10T20:17:00.499" v="13168" actId="20577"/>
        <pc:sldMkLst>
          <pc:docMk/>
          <pc:sldMk cId="326984665" sldId="285"/>
        </pc:sldMkLst>
        <pc:spChg chg="mod">
          <ac:chgData name="Travis Mandel" userId="ae43e0f50792b37f" providerId="LiveId" clId="{852450F2-F3F9-4FE3-8232-3A5BBB7E5B01}" dt="2026-04-07T16:30:20.556" v="3540" actId="20577"/>
          <ac:spMkLst>
            <pc:docMk/>
            <pc:sldMk cId="326984665" sldId="285"/>
            <ac:spMk id="2" creationId="{DFD6A1FB-9422-A5B8-4A32-D487B55B0C3C}"/>
          </ac:spMkLst>
        </pc:spChg>
        <pc:spChg chg="add mod">
          <ac:chgData name="Travis Mandel" userId="ae43e0f50792b37f" providerId="LiveId" clId="{852450F2-F3F9-4FE3-8232-3A5BBB7E5B01}" dt="2026-04-07T16:32:37.498" v="3758" actId="1038"/>
          <ac:spMkLst>
            <pc:docMk/>
            <pc:sldMk cId="326984665" sldId="285"/>
            <ac:spMk id="3" creationId="{FAD31B94-E56B-5216-590A-1875F5D611EA}"/>
          </ac:spMkLst>
        </pc:spChg>
        <pc:spChg chg="mod">
          <ac:chgData name="Travis Mandel" userId="ae43e0f50792b37f" providerId="LiveId" clId="{852450F2-F3F9-4FE3-8232-3A5BBB7E5B01}" dt="2026-04-07T16:34:12.208" v="3790" actId="1035"/>
          <ac:spMkLst>
            <pc:docMk/>
            <pc:sldMk cId="326984665" sldId="285"/>
            <ac:spMk id="20" creationId="{36BCF47E-5635-08DF-2318-35E25C3DF512}"/>
          </ac:spMkLst>
        </pc:spChg>
        <pc:spChg chg="mod">
          <ac:chgData name="Travis Mandel" userId="ae43e0f50792b37f" providerId="LiveId" clId="{852450F2-F3F9-4FE3-8232-3A5BBB7E5B01}" dt="2026-04-07T16:31:00.610" v="3610" actId="20577"/>
          <ac:spMkLst>
            <pc:docMk/>
            <pc:sldMk cId="326984665" sldId="285"/>
            <ac:spMk id="21" creationId="{450627B4-CB64-9C54-8D08-FAF52E30BFD8}"/>
          </ac:spMkLst>
        </pc:spChg>
        <pc:spChg chg="mod">
          <ac:chgData name="Travis Mandel" userId="ae43e0f50792b37f" providerId="LiveId" clId="{852450F2-F3F9-4FE3-8232-3A5BBB7E5B01}" dt="2026-04-07T16:32:22.572" v="3742" actId="1037"/>
          <ac:spMkLst>
            <pc:docMk/>
            <pc:sldMk cId="326984665" sldId="285"/>
            <ac:spMk id="26" creationId="{F738E5E9-643E-348E-0F81-AA82E680F15E}"/>
          </ac:spMkLst>
        </pc:spChg>
        <pc:spChg chg="mod">
          <ac:chgData name="Travis Mandel" userId="ae43e0f50792b37f" providerId="LiveId" clId="{852450F2-F3F9-4FE3-8232-3A5BBB7E5B01}" dt="2026-04-07T16:32:11.549" v="3734" actId="1076"/>
          <ac:spMkLst>
            <pc:docMk/>
            <pc:sldMk cId="326984665" sldId="285"/>
            <ac:spMk id="28" creationId="{61EA8D88-2B16-6684-045D-0ECE2A20861D}"/>
          </ac:spMkLst>
        </pc:spChg>
        <pc:spChg chg="add mod">
          <ac:chgData name="Travis Mandel" userId="ae43e0f50792b37f" providerId="LiveId" clId="{852450F2-F3F9-4FE3-8232-3A5BBB7E5B01}" dt="2026-04-07T16:33:00.875" v="3774" actId="1035"/>
          <ac:spMkLst>
            <pc:docMk/>
            <pc:sldMk cId="326984665" sldId="285"/>
            <ac:spMk id="33" creationId="{27AC3BE0-C677-DD68-68F7-D75DAD84CD6F}"/>
          </ac:spMkLst>
        </pc:spChg>
        <pc:spChg chg="add mod">
          <ac:chgData name="Travis Mandel" userId="ae43e0f50792b37f" providerId="LiveId" clId="{852450F2-F3F9-4FE3-8232-3A5BBB7E5B01}" dt="2026-04-10T20:17:00.499" v="13168" actId="20577"/>
          <ac:spMkLst>
            <pc:docMk/>
            <pc:sldMk cId="326984665" sldId="285"/>
            <ac:spMk id="36" creationId="{5808BE78-9EA6-EC2D-7813-171C0762BDA0}"/>
          </ac:spMkLst>
        </pc:spChg>
        <pc:inkChg chg="mod">
          <ac:chgData name="Travis Mandel" userId="ae43e0f50792b37f" providerId="LiveId" clId="{852450F2-F3F9-4FE3-8232-3A5BBB7E5B01}" dt="2026-04-09T17:51:17.885" v="10347" actId="1076"/>
          <ac:inkMkLst>
            <pc:docMk/>
            <pc:sldMk cId="326984665" sldId="285"/>
            <ac:inkMk id="5" creationId="{0B8A625C-3932-3583-71CB-6F1DFA5588F0}"/>
          </ac:inkMkLst>
        </pc:inkChg>
        <pc:inkChg chg="add mod">
          <ac:chgData name="Travis Mandel" userId="ae43e0f50792b37f" providerId="LiveId" clId="{852450F2-F3F9-4FE3-8232-3A5BBB7E5B01}" dt="2026-04-07T16:32:37.498" v="3758" actId="1038"/>
          <ac:inkMkLst>
            <pc:docMk/>
            <pc:sldMk cId="326984665" sldId="285"/>
            <ac:inkMk id="9" creationId="{91AC56BB-BA99-E902-F61A-F4B884E3CAD8}"/>
          </ac:inkMkLst>
        </pc:inkChg>
        <pc:inkChg chg="add mod">
          <ac:chgData name="Travis Mandel" userId="ae43e0f50792b37f" providerId="LiveId" clId="{852450F2-F3F9-4FE3-8232-3A5BBB7E5B01}" dt="2026-04-07T16:34:12.208" v="3790" actId="1035"/>
          <ac:inkMkLst>
            <pc:docMk/>
            <pc:sldMk cId="326984665" sldId="285"/>
            <ac:inkMk id="11" creationId="{1E83F7D8-F20D-732E-5ADA-5FA0B4511611}"/>
          </ac:inkMkLst>
        </pc:inkChg>
        <pc:inkChg chg="mod">
          <ac:chgData name="Travis Mandel" userId="ae43e0f50792b37f" providerId="LiveId" clId="{852450F2-F3F9-4FE3-8232-3A5BBB7E5B01}" dt="2026-04-07T16:34:12.208" v="3790" actId="1035"/>
          <ac:inkMkLst>
            <pc:docMk/>
            <pc:sldMk cId="326984665" sldId="285"/>
            <ac:inkMk id="13" creationId="{E2A1521F-91BA-B166-BB7B-331F78593178}"/>
          </ac:inkMkLst>
        </pc:inkChg>
        <pc:inkChg chg="mod">
          <ac:chgData name="Travis Mandel" userId="ae43e0f50792b37f" providerId="LiveId" clId="{852450F2-F3F9-4FE3-8232-3A5BBB7E5B01}" dt="2026-04-07T16:32:22.572" v="3742" actId="1037"/>
          <ac:inkMkLst>
            <pc:docMk/>
            <pc:sldMk cId="326984665" sldId="285"/>
            <ac:inkMk id="14" creationId="{31447CB6-91A7-8256-09CA-44402952038B}"/>
          </ac:inkMkLst>
        </pc:inkChg>
        <pc:inkChg chg="mod">
          <ac:chgData name="Travis Mandel" userId="ae43e0f50792b37f" providerId="LiveId" clId="{852450F2-F3F9-4FE3-8232-3A5BBB7E5B01}" dt="2026-04-07T16:34:12.208" v="3790" actId="1035"/>
          <ac:inkMkLst>
            <pc:docMk/>
            <pc:sldMk cId="326984665" sldId="285"/>
            <ac:inkMk id="15" creationId="{979EA9D2-727D-EA5D-3D9A-FCEE25C06BD2}"/>
          </ac:inkMkLst>
        </pc:inkChg>
        <pc:inkChg chg="mod">
          <ac:chgData name="Travis Mandel" userId="ae43e0f50792b37f" providerId="LiveId" clId="{852450F2-F3F9-4FE3-8232-3A5BBB7E5B01}" dt="2026-04-07T16:34:12.208" v="3790" actId="1035"/>
          <ac:inkMkLst>
            <pc:docMk/>
            <pc:sldMk cId="326984665" sldId="285"/>
            <ac:inkMk id="16" creationId="{007B3278-56FE-62B0-3095-40DD0B214C92}"/>
          </ac:inkMkLst>
        </pc:inkChg>
        <pc:inkChg chg="mod">
          <ac:chgData name="Travis Mandel" userId="ae43e0f50792b37f" providerId="LiveId" clId="{852450F2-F3F9-4FE3-8232-3A5BBB7E5B01}" dt="2026-04-07T16:32:22.572" v="3742" actId="1037"/>
          <ac:inkMkLst>
            <pc:docMk/>
            <pc:sldMk cId="326984665" sldId="285"/>
            <ac:inkMk id="17" creationId="{17DDF9DD-500A-36AF-3588-FCCBA4E56B9E}"/>
          </ac:inkMkLst>
        </pc:inkChg>
        <pc:inkChg chg="add mod">
          <ac:chgData name="Travis Mandel" userId="ae43e0f50792b37f" providerId="LiveId" clId="{852450F2-F3F9-4FE3-8232-3A5BBB7E5B01}" dt="2026-04-07T16:32:37.498" v="3758" actId="1038"/>
          <ac:inkMkLst>
            <pc:docMk/>
            <pc:sldMk cId="326984665" sldId="285"/>
            <ac:inkMk id="18" creationId="{BDF588DB-6A3C-4352-5A10-6E31C2E31314}"/>
          </ac:inkMkLst>
        </pc:inkChg>
        <pc:inkChg chg="add mod">
          <ac:chgData name="Travis Mandel" userId="ae43e0f50792b37f" providerId="LiveId" clId="{852450F2-F3F9-4FE3-8232-3A5BBB7E5B01}" dt="2026-04-07T16:33:00.875" v="3774" actId="1035"/>
          <ac:inkMkLst>
            <pc:docMk/>
            <pc:sldMk cId="326984665" sldId="285"/>
            <ac:inkMk id="23" creationId="{CEAD38EB-B997-6F24-CDA2-436415921318}"/>
          </ac:inkMkLst>
        </pc:inkChg>
        <pc:inkChg chg="add mod">
          <ac:chgData name="Travis Mandel" userId="ae43e0f50792b37f" providerId="LiveId" clId="{852450F2-F3F9-4FE3-8232-3A5BBB7E5B01}" dt="2026-04-09T17:51:58.532" v="10357" actId="1076"/>
          <ac:inkMkLst>
            <pc:docMk/>
            <pc:sldMk cId="326984665" sldId="285"/>
            <ac:inkMk id="29" creationId="{430C3EEF-2E35-6B0A-A48A-3DE0735199EC}"/>
          </ac:inkMkLst>
        </pc:inkChg>
        <pc:inkChg chg="add mod">
          <ac:chgData name="Travis Mandel" userId="ae43e0f50792b37f" providerId="LiveId" clId="{852450F2-F3F9-4FE3-8232-3A5BBB7E5B01}" dt="2026-04-07T16:33:00.875" v="3774" actId="1035"/>
          <ac:inkMkLst>
            <pc:docMk/>
            <pc:sldMk cId="326984665" sldId="285"/>
            <ac:inkMk id="31" creationId="{A5AECCF2-1E53-7D90-ABD6-846111807C84}"/>
          </ac:inkMkLst>
        </pc:inkChg>
        <pc:inkChg chg="add mod">
          <ac:chgData name="Travis Mandel" userId="ae43e0f50792b37f" providerId="LiveId" clId="{852450F2-F3F9-4FE3-8232-3A5BBB7E5B01}" dt="2026-04-07T16:33:00.875" v="3774" actId="1035"/>
          <ac:inkMkLst>
            <pc:docMk/>
            <pc:sldMk cId="326984665" sldId="285"/>
            <ac:inkMk id="32" creationId="{537010C8-24CD-5CD3-98C2-79274E25A211}"/>
          </ac:inkMkLst>
        </pc:inkChg>
        <pc:inkChg chg="add mod">
          <ac:chgData name="Travis Mandel" userId="ae43e0f50792b37f" providerId="LiveId" clId="{852450F2-F3F9-4FE3-8232-3A5BBB7E5B01}" dt="2026-04-07T16:33:00.875" v="3774" actId="1035"/>
          <ac:inkMkLst>
            <pc:docMk/>
            <pc:sldMk cId="326984665" sldId="285"/>
            <ac:inkMk id="34" creationId="{1D77CA29-ACFC-8D39-6F9F-ED821CBE2DFF}"/>
          </ac:inkMkLst>
        </pc:inkChg>
        <pc:cxnChg chg="add mod">
          <ac:chgData name="Travis Mandel" userId="ae43e0f50792b37f" providerId="LiveId" clId="{852450F2-F3F9-4FE3-8232-3A5BBB7E5B01}" dt="2026-04-09T17:51:39.142" v="10352" actId="14100"/>
          <ac:cxnSpMkLst>
            <pc:docMk/>
            <pc:sldMk cId="326984665" sldId="285"/>
            <ac:cxnSpMk id="4" creationId="{CBFF2C5E-040E-74DD-ACB0-8E891366774C}"/>
          </ac:cxnSpMkLst>
        </pc:cxnChg>
        <pc:cxnChg chg="mod">
          <ac:chgData name="Travis Mandel" userId="ae43e0f50792b37f" providerId="LiveId" clId="{852450F2-F3F9-4FE3-8232-3A5BBB7E5B01}" dt="2026-04-09T17:51:36.149" v="10351" actId="14100"/>
          <ac:cxnSpMkLst>
            <pc:docMk/>
            <pc:sldMk cId="326984665" sldId="285"/>
            <ac:cxnSpMk id="10" creationId="{1B58D255-BDAF-5C4C-B250-822CA2E2CA68}"/>
          </ac:cxnSpMkLst>
        </pc:cxnChg>
        <pc:cxnChg chg="mod">
          <ac:chgData name="Travis Mandel" userId="ae43e0f50792b37f" providerId="LiveId" clId="{852450F2-F3F9-4FE3-8232-3A5BBB7E5B01}" dt="2026-04-09T17:52:02.603" v="10358" actId="14100"/>
          <ac:cxnSpMkLst>
            <pc:docMk/>
            <pc:sldMk cId="326984665" sldId="285"/>
            <ac:cxnSpMk id="12" creationId="{A2FD4691-69E1-F06C-6FAB-4BFF03C5767A}"/>
          </ac:cxnSpMkLst>
        </pc:cxnChg>
        <pc:cxnChg chg="add mod">
          <ac:chgData name="Travis Mandel" userId="ae43e0f50792b37f" providerId="LiveId" clId="{852450F2-F3F9-4FE3-8232-3A5BBB7E5B01}" dt="2026-04-09T17:51:55.418" v="10355" actId="14100"/>
          <ac:cxnSpMkLst>
            <pc:docMk/>
            <pc:sldMk cId="326984665" sldId="285"/>
            <ac:cxnSpMk id="22" creationId="{D76FF031-F98C-593B-C260-438C676407C7}"/>
          </ac:cxnSpMkLst>
        </pc:cxnChg>
        <pc:cxnChg chg="add mod ord">
          <ac:chgData name="Travis Mandel" userId="ae43e0f50792b37f" providerId="LiveId" clId="{852450F2-F3F9-4FE3-8232-3A5BBB7E5B01}" dt="2026-04-09T17:51:42.427" v="10353" actId="14100"/>
          <ac:cxnSpMkLst>
            <pc:docMk/>
            <pc:sldMk cId="326984665" sldId="285"/>
            <ac:cxnSpMk id="38" creationId="{E23CD357-8B53-1B39-EC15-49DA397CBC63}"/>
          </ac:cxnSpMkLst>
        </pc:cxnChg>
        <pc:cxnChg chg="add mod ord">
          <ac:chgData name="Travis Mandel" userId="ae43e0f50792b37f" providerId="LiveId" clId="{852450F2-F3F9-4FE3-8232-3A5BBB7E5B01}" dt="2026-04-09T17:51:50.354" v="10354" actId="14100"/>
          <ac:cxnSpMkLst>
            <pc:docMk/>
            <pc:sldMk cId="326984665" sldId="285"/>
            <ac:cxnSpMk id="50" creationId="{3730ADE7-F0A4-9867-3C24-232FC2A0C162}"/>
          </ac:cxnSpMkLst>
        </pc:cxnChg>
      </pc:sldChg>
      <pc:sldChg chg="addSp delSp modSp new mod">
        <pc:chgData name="Travis Mandel" userId="ae43e0f50792b37f" providerId="LiveId" clId="{852450F2-F3F9-4FE3-8232-3A5BBB7E5B01}" dt="2026-04-10T21:38:43.768" v="14400" actId="20577"/>
        <pc:sldMkLst>
          <pc:docMk/>
          <pc:sldMk cId="4012102556" sldId="286"/>
        </pc:sldMkLst>
        <pc:spChg chg="mod">
          <ac:chgData name="Travis Mandel" userId="ae43e0f50792b37f" providerId="LiveId" clId="{852450F2-F3F9-4FE3-8232-3A5BBB7E5B01}" dt="2026-04-10T21:36:46.717" v="14141" actId="20577"/>
          <ac:spMkLst>
            <pc:docMk/>
            <pc:sldMk cId="4012102556" sldId="286"/>
            <ac:spMk id="2" creationId="{DC2FBDB1-75A1-1EF1-0F6D-7C74632976C3}"/>
          </ac:spMkLst>
        </pc:spChg>
        <pc:spChg chg="mod">
          <ac:chgData name="Travis Mandel" userId="ae43e0f50792b37f" providerId="LiveId" clId="{852450F2-F3F9-4FE3-8232-3A5BBB7E5B01}" dt="2026-04-10T21:38:43.768" v="14400" actId="20577"/>
          <ac:spMkLst>
            <pc:docMk/>
            <pc:sldMk cId="4012102556" sldId="286"/>
            <ac:spMk id="3" creationId="{DEC3D4FC-1BD4-A995-B9D6-BC27BA692DFE}"/>
          </ac:spMkLst>
        </pc:spChg>
        <pc:graphicFrameChg chg="add del mod modGraphic">
          <ac:chgData name="Travis Mandel" userId="ae43e0f50792b37f" providerId="LiveId" clId="{852450F2-F3F9-4FE3-8232-3A5BBB7E5B01}" dt="2026-04-10T21:36:57.838" v="14142" actId="478"/>
          <ac:graphicFrameMkLst>
            <pc:docMk/>
            <pc:sldMk cId="4012102556" sldId="286"/>
            <ac:graphicFrameMk id="4" creationId="{53BB0DEE-192C-D922-2922-C72D5544DC37}"/>
          </ac:graphicFrameMkLst>
        </pc:graphicFrameChg>
      </pc:sldChg>
      <pc:sldChg chg="addSp delSp modSp add del mod">
        <pc:chgData name="Travis Mandel" userId="ae43e0f50792b37f" providerId="LiveId" clId="{852450F2-F3F9-4FE3-8232-3A5BBB7E5B01}" dt="2026-04-10T21:38:18.949" v="14394" actId="2696"/>
        <pc:sldMkLst>
          <pc:docMk/>
          <pc:sldMk cId="3735761728" sldId="287"/>
        </pc:sldMkLst>
        <pc:graphicFrameChg chg="add del mod modGraphic">
          <ac:chgData name="Travis Mandel" userId="ae43e0f50792b37f" providerId="LiveId" clId="{852450F2-F3F9-4FE3-8232-3A5BBB7E5B01}" dt="2026-04-10T21:30:51.858" v="14021" actId="21"/>
          <ac:graphicFrameMkLst>
            <pc:docMk/>
            <pc:sldMk cId="3735761728" sldId="287"/>
            <ac:graphicFrameMk id="7" creationId="{F9A92488-0CEC-5274-7264-995BCDCF7522}"/>
          </ac:graphicFrameMkLst>
        </pc:graphicFrameChg>
      </pc:sldChg>
      <pc:sldChg chg="delSp modSp add del mod">
        <pc:chgData name="Travis Mandel" userId="ae43e0f50792b37f" providerId="LiveId" clId="{852450F2-F3F9-4FE3-8232-3A5BBB7E5B01}" dt="2026-04-10T21:39:35.013" v="14428" actId="2696"/>
        <pc:sldMkLst>
          <pc:docMk/>
          <pc:sldMk cId="3955551795" sldId="288"/>
        </pc:sldMkLst>
      </pc:sldChg>
      <pc:sldChg chg="addSp delSp modSp new mod ord">
        <pc:chgData name="Travis Mandel" userId="ae43e0f50792b37f" providerId="LiveId" clId="{852450F2-F3F9-4FE3-8232-3A5BBB7E5B01}" dt="2026-04-10T21:54:27.164" v="14533"/>
        <pc:sldMkLst>
          <pc:docMk/>
          <pc:sldMk cId="968358354" sldId="290"/>
        </pc:sldMkLst>
        <pc:spChg chg="mod">
          <ac:chgData name="Travis Mandel" userId="ae43e0f50792b37f" providerId="LiveId" clId="{852450F2-F3F9-4FE3-8232-3A5BBB7E5B01}" dt="2026-04-07T17:30:43.435" v="5241" actId="113"/>
          <ac:spMkLst>
            <pc:docMk/>
            <pc:sldMk cId="968358354" sldId="290"/>
            <ac:spMk id="2" creationId="{7F7D0DD3-F6A2-C956-0A2E-DDB275C6DB84}"/>
          </ac:spMkLst>
        </pc:spChg>
        <pc:spChg chg="add mod">
          <ac:chgData name="Travis Mandel" userId="ae43e0f50792b37f" providerId="LiveId" clId="{852450F2-F3F9-4FE3-8232-3A5BBB7E5B01}" dt="2026-04-09T18:41:10.090" v="10981" actId="20577"/>
          <ac:spMkLst>
            <pc:docMk/>
            <pc:sldMk cId="968358354" sldId="290"/>
            <ac:spMk id="5" creationId="{B7334195-A92A-477B-DA31-8E557F5B84E1}"/>
          </ac:spMkLst>
        </pc:spChg>
        <pc:spChg chg="add mod">
          <ac:chgData name="Travis Mandel" userId="ae43e0f50792b37f" providerId="LiveId" clId="{852450F2-F3F9-4FE3-8232-3A5BBB7E5B01}" dt="2026-04-09T18:40:59.356" v="10973" actId="1076"/>
          <ac:spMkLst>
            <pc:docMk/>
            <pc:sldMk cId="968358354" sldId="290"/>
            <ac:spMk id="6" creationId="{3AACAEAC-E5F0-4F0E-1F2F-A06B699A2DB9}"/>
          </ac:spMkLst>
        </pc:spChg>
        <pc:spChg chg="add mod">
          <ac:chgData name="Travis Mandel" userId="ae43e0f50792b37f" providerId="LiveId" clId="{852450F2-F3F9-4FE3-8232-3A5BBB7E5B01}" dt="2026-04-10T21:43:40.288" v="14474" actId="20577"/>
          <ac:spMkLst>
            <pc:docMk/>
            <pc:sldMk cId="968358354" sldId="290"/>
            <ac:spMk id="7" creationId="{E5137B20-1EF4-5E01-63C7-0823226DA4C5}"/>
          </ac:spMkLst>
        </pc:spChg>
        <pc:spChg chg="add del mod">
          <ac:chgData name="Travis Mandel" userId="ae43e0f50792b37f" providerId="LiveId" clId="{852450F2-F3F9-4FE3-8232-3A5BBB7E5B01}" dt="2026-04-10T21:42:27.778" v="14466" actId="478"/>
          <ac:spMkLst>
            <pc:docMk/>
            <pc:sldMk cId="968358354" sldId="290"/>
            <ac:spMk id="62" creationId="{60A74A78-87E8-6F95-55CB-CC4A59AE69E8}"/>
          </ac:spMkLst>
        </pc:spChg>
        <pc:graphicFrameChg chg="add del mod ord modGraphic">
          <ac:chgData name="Travis Mandel" userId="ae43e0f50792b37f" providerId="LiveId" clId="{852450F2-F3F9-4FE3-8232-3A5BBB7E5B01}" dt="2026-04-10T21:42:27.778" v="14466" actId="478"/>
          <ac:graphicFrameMkLst>
            <pc:docMk/>
            <pc:sldMk cId="968358354" sldId="290"/>
            <ac:graphicFrameMk id="4" creationId="{E49C32DD-C731-0336-B6FD-51C54FF1AC5C}"/>
          </ac:graphicFrameMkLst>
        </pc:graphicFrameChg>
        <pc:inkChg chg="add del">
          <ac:chgData name="Travis Mandel" userId="ae43e0f50792b37f" providerId="LiveId" clId="{852450F2-F3F9-4FE3-8232-3A5BBB7E5B01}" dt="2026-04-10T21:40:30.741" v="14434" actId="9405"/>
          <ac:inkMkLst>
            <pc:docMk/>
            <pc:sldMk cId="968358354" sldId="290"/>
            <ac:inkMk id="3" creationId="{C0EC19D6-7902-C050-3022-8A438C2ED3B0}"/>
          </ac:inkMkLst>
        </pc:inkChg>
        <pc:inkChg chg="add del">
          <ac:chgData name="Travis Mandel" userId="ae43e0f50792b37f" providerId="LiveId" clId="{852450F2-F3F9-4FE3-8232-3A5BBB7E5B01}" dt="2026-04-10T21:40:29.520" v="14433" actId="9405"/>
          <ac:inkMkLst>
            <pc:docMk/>
            <pc:sldMk cId="968358354" sldId="290"/>
            <ac:inkMk id="8" creationId="{0ACA06E9-CA3E-E085-97CB-34667BD8C416}"/>
          </ac:inkMkLst>
        </pc:inkChg>
        <pc:inkChg chg="add mod">
          <ac:chgData name="Travis Mandel" userId="ae43e0f50792b37f" providerId="LiveId" clId="{852450F2-F3F9-4FE3-8232-3A5BBB7E5B01}" dt="2026-04-10T21:41:21.568" v="14451" actId="1076"/>
          <ac:inkMkLst>
            <pc:docMk/>
            <pc:sldMk cId="968358354" sldId="290"/>
            <ac:inkMk id="9" creationId="{571C403B-923B-7E9F-DA8D-B38B840A5504}"/>
          </ac:inkMkLst>
        </pc:inkChg>
        <pc:inkChg chg="add mod">
          <ac:chgData name="Travis Mandel" userId="ae43e0f50792b37f" providerId="LiveId" clId="{852450F2-F3F9-4FE3-8232-3A5BBB7E5B01}" dt="2026-04-10T21:41:21.568" v="14451" actId="1076"/>
          <ac:inkMkLst>
            <pc:docMk/>
            <pc:sldMk cId="968358354" sldId="290"/>
            <ac:inkMk id="10" creationId="{5F864691-1E7D-D877-A53D-99A93D941D2D}"/>
          </ac:inkMkLst>
        </pc:inkChg>
        <pc:inkChg chg="add mod">
          <ac:chgData name="Travis Mandel" userId="ae43e0f50792b37f" providerId="LiveId" clId="{852450F2-F3F9-4FE3-8232-3A5BBB7E5B01}" dt="2026-04-10T21:41:21.568" v="14451" actId="1076"/>
          <ac:inkMkLst>
            <pc:docMk/>
            <pc:sldMk cId="968358354" sldId="290"/>
            <ac:inkMk id="11" creationId="{30067B94-BA92-C8CA-6747-EF94E8B28F19}"/>
          </ac:inkMkLst>
        </pc:inkChg>
        <pc:inkChg chg="add mod">
          <ac:chgData name="Travis Mandel" userId="ae43e0f50792b37f" providerId="LiveId" clId="{852450F2-F3F9-4FE3-8232-3A5BBB7E5B01}" dt="2026-04-10T21:41:21.568" v="14451" actId="1076"/>
          <ac:inkMkLst>
            <pc:docMk/>
            <pc:sldMk cId="968358354" sldId="290"/>
            <ac:inkMk id="12" creationId="{8AE8D77E-5D1A-7186-7D49-91B5A2F29BF2}"/>
          </ac:inkMkLst>
        </pc:inkChg>
        <pc:inkChg chg="add mod">
          <ac:chgData name="Travis Mandel" userId="ae43e0f50792b37f" providerId="LiveId" clId="{852450F2-F3F9-4FE3-8232-3A5BBB7E5B01}" dt="2026-04-10T21:41:21.568" v="14451" actId="1076"/>
          <ac:inkMkLst>
            <pc:docMk/>
            <pc:sldMk cId="968358354" sldId="290"/>
            <ac:inkMk id="13" creationId="{C5FB0F6B-5493-115E-6F7F-E68139DAB911}"/>
          </ac:inkMkLst>
        </pc:inkChg>
        <pc:inkChg chg="add del">
          <ac:chgData name="Travis Mandel" userId="ae43e0f50792b37f" providerId="LiveId" clId="{852450F2-F3F9-4FE3-8232-3A5BBB7E5B01}" dt="2026-04-10T21:40:43.315" v="14441" actId="9405"/>
          <ac:inkMkLst>
            <pc:docMk/>
            <pc:sldMk cId="968358354" sldId="290"/>
            <ac:inkMk id="14" creationId="{8535DC32-22FD-44D0-A590-319C42D48747}"/>
          </ac:inkMkLst>
        </pc:inkChg>
        <pc:inkChg chg="add mod">
          <ac:chgData name="Travis Mandel" userId="ae43e0f50792b37f" providerId="LiveId" clId="{852450F2-F3F9-4FE3-8232-3A5BBB7E5B01}" dt="2026-04-10T21:41:21.568" v="14451" actId="1076"/>
          <ac:inkMkLst>
            <pc:docMk/>
            <pc:sldMk cId="968358354" sldId="290"/>
            <ac:inkMk id="15" creationId="{2D1FC11B-1424-096E-B0A3-DE23B9883AE8}"/>
          </ac:inkMkLst>
        </pc:inkChg>
        <pc:inkChg chg="add mod">
          <ac:chgData name="Travis Mandel" userId="ae43e0f50792b37f" providerId="LiveId" clId="{852450F2-F3F9-4FE3-8232-3A5BBB7E5B01}" dt="2026-04-10T21:41:21.568" v="14451" actId="1076"/>
          <ac:inkMkLst>
            <pc:docMk/>
            <pc:sldMk cId="968358354" sldId="290"/>
            <ac:inkMk id="16" creationId="{E3C3B6E5-30EE-802A-9909-C442315B00D1}"/>
          </ac:inkMkLst>
        </pc:inkChg>
        <pc:inkChg chg="add del mod">
          <ac:chgData name="Travis Mandel" userId="ae43e0f50792b37f" providerId="LiveId" clId="{852450F2-F3F9-4FE3-8232-3A5BBB7E5B01}" dt="2026-04-10T21:41:34.690" v="14456" actId="478"/>
          <ac:inkMkLst>
            <pc:docMk/>
            <pc:sldMk cId="968358354" sldId="290"/>
            <ac:inkMk id="17" creationId="{D09B3ED8-7A9E-2BFF-3CC2-65AA3045AE81}"/>
          </ac:inkMkLst>
        </pc:inkChg>
        <pc:inkChg chg="add mod">
          <ac:chgData name="Travis Mandel" userId="ae43e0f50792b37f" providerId="LiveId" clId="{852450F2-F3F9-4FE3-8232-3A5BBB7E5B01}" dt="2026-04-10T21:41:12.332" v="14450" actId="1076"/>
          <ac:inkMkLst>
            <pc:docMk/>
            <pc:sldMk cId="968358354" sldId="290"/>
            <ac:inkMk id="18" creationId="{1DFF496C-56C3-491C-E509-7BA5F71B2A24}"/>
          </ac:inkMkLst>
        </pc:inkChg>
        <pc:inkChg chg="add mod">
          <ac:chgData name="Travis Mandel" userId="ae43e0f50792b37f" providerId="LiveId" clId="{852450F2-F3F9-4FE3-8232-3A5BBB7E5B01}" dt="2026-04-10T21:41:12.332" v="14450" actId="1076"/>
          <ac:inkMkLst>
            <pc:docMk/>
            <pc:sldMk cId="968358354" sldId="290"/>
            <ac:inkMk id="19" creationId="{6A9AA9A7-803F-79AC-6951-313E9CFCFA79}"/>
          </ac:inkMkLst>
        </pc:inkChg>
        <pc:inkChg chg="add mod">
          <ac:chgData name="Travis Mandel" userId="ae43e0f50792b37f" providerId="LiveId" clId="{852450F2-F3F9-4FE3-8232-3A5BBB7E5B01}" dt="2026-04-10T21:41:12.332" v="14450" actId="1076"/>
          <ac:inkMkLst>
            <pc:docMk/>
            <pc:sldMk cId="968358354" sldId="290"/>
            <ac:inkMk id="20" creationId="{A74C6E67-357A-61C1-88B3-BF0AE7F51CBD}"/>
          </ac:inkMkLst>
        </pc:inkChg>
        <pc:inkChg chg="add mod">
          <ac:chgData name="Travis Mandel" userId="ae43e0f50792b37f" providerId="LiveId" clId="{852450F2-F3F9-4FE3-8232-3A5BBB7E5B01}" dt="2026-04-10T21:41:12.332" v="14450" actId="1076"/>
          <ac:inkMkLst>
            <pc:docMk/>
            <pc:sldMk cId="968358354" sldId="290"/>
            <ac:inkMk id="21" creationId="{1C23813B-E4C1-7947-1543-E695181FADB0}"/>
          </ac:inkMkLst>
        </pc:inkChg>
        <pc:inkChg chg="add mod">
          <ac:chgData name="Travis Mandel" userId="ae43e0f50792b37f" providerId="LiveId" clId="{852450F2-F3F9-4FE3-8232-3A5BBB7E5B01}" dt="2026-04-10T21:41:12.332" v="14450" actId="1076"/>
          <ac:inkMkLst>
            <pc:docMk/>
            <pc:sldMk cId="968358354" sldId="290"/>
            <ac:inkMk id="22" creationId="{25666C37-D892-0395-76D3-8E51F0EC579C}"/>
          </ac:inkMkLst>
        </pc:inkChg>
        <pc:inkChg chg="add mod">
          <ac:chgData name="Travis Mandel" userId="ae43e0f50792b37f" providerId="LiveId" clId="{852450F2-F3F9-4FE3-8232-3A5BBB7E5B01}" dt="2026-04-10T21:41:12.332" v="14450" actId="1076"/>
          <ac:inkMkLst>
            <pc:docMk/>
            <pc:sldMk cId="968358354" sldId="290"/>
            <ac:inkMk id="23" creationId="{DA91282A-1921-B9EA-6478-395002AC68FB}"/>
          </ac:inkMkLst>
        </pc:inkChg>
        <pc:inkChg chg="add mod">
          <ac:chgData name="Travis Mandel" userId="ae43e0f50792b37f" providerId="LiveId" clId="{852450F2-F3F9-4FE3-8232-3A5BBB7E5B01}" dt="2026-04-10T21:41:12.332" v="14450" actId="1076"/>
          <ac:inkMkLst>
            <pc:docMk/>
            <pc:sldMk cId="968358354" sldId="290"/>
            <ac:inkMk id="24" creationId="{26723A6A-C589-8395-4F78-CAD1629D9CF2}"/>
          </ac:inkMkLst>
        </pc:inkChg>
        <pc:inkChg chg="add del mod">
          <ac:chgData name="Travis Mandel" userId="ae43e0f50792b37f" providerId="LiveId" clId="{852450F2-F3F9-4FE3-8232-3A5BBB7E5B01}" dt="2026-04-10T21:41:33.340" v="14455" actId="478"/>
          <ac:inkMkLst>
            <pc:docMk/>
            <pc:sldMk cId="968358354" sldId="290"/>
            <ac:inkMk id="25" creationId="{5C55AD87-CA59-357F-B2F8-DD1B4313FC4A}"/>
          </ac:inkMkLst>
        </pc:inkChg>
        <pc:inkChg chg="add mod">
          <ac:chgData name="Travis Mandel" userId="ae43e0f50792b37f" providerId="LiveId" clId="{852450F2-F3F9-4FE3-8232-3A5BBB7E5B01}" dt="2026-04-10T21:41:45.610" v="14458" actId="1076"/>
          <ac:inkMkLst>
            <pc:docMk/>
            <pc:sldMk cId="968358354" sldId="290"/>
            <ac:inkMk id="26" creationId="{A79C22FE-B507-1500-AD45-00827464983A}"/>
          </ac:inkMkLst>
        </pc:inkChg>
        <pc:inkChg chg="add mod">
          <ac:chgData name="Travis Mandel" userId="ae43e0f50792b37f" providerId="LiveId" clId="{852450F2-F3F9-4FE3-8232-3A5BBB7E5B01}" dt="2026-04-10T21:41:45.610" v="14458" actId="1076"/>
          <ac:inkMkLst>
            <pc:docMk/>
            <pc:sldMk cId="968358354" sldId="290"/>
            <ac:inkMk id="27" creationId="{00FAEF22-06D0-E010-95A1-ADC7AFBEDBDB}"/>
          </ac:inkMkLst>
        </pc:inkChg>
        <pc:inkChg chg="add mod">
          <ac:chgData name="Travis Mandel" userId="ae43e0f50792b37f" providerId="LiveId" clId="{852450F2-F3F9-4FE3-8232-3A5BBB7E5B01}" dt="2026-04-10T21:41:45.610" v="14458" actId="1076"/>
          <ac:inkMkLst>
            <pc:docMk/>
            <pc:sldMk cId="968358354" sldId="290"/>
            <ac:inkMk id="31" creationId="{C00E4ADC-E033-8C48-109D-5826370C142A}"/>
          </ac:inkMkLst>
        </pc:inkChg>
        <pc:inkChg chg="add mod">
          <ac:chgData name="Travis Mandel" userId="ae43e0f50792b37f" providerId="LiveId" clId="{852450F2-F3F9-4FE3-8232-3A5BBB7E5B01}" dt="2026-04-10T21:41:45.610" v="14458" actId="1076"/>
          <ac:inkMkLst>
            <pc:docMk/>
            <pc:sldMk cId="968358354" sldId="290"/>
            <ac:inkMk id="32" creationId="{8C05FDC1-CF3B-5FFC-DC1F-D484613CDD90}"/>
          </ac:inkMkLst>
        </pc:inkChg>
        <pc:inkChg chg="add mod">
          <ac:chgData name="Travis Mandel" userId="ae43e0f50792b37f" providerId="LiveId" clId="{852450F2-F3F9-4FE3-8232-3A5BBB7E5B01}" dt="2026-04-10T21:41:45.610" v="14458" actId="1076"/>
          <ac:inkMkLst>
            <pc:docMk/>
            <pc:sldMk cId="968358354" sldId="290"/>
            <ac:inkMk id="33" creationId="{41AC1332-7252-9AF7-D74B-2EAFD57A8A87}"/>
          </ac:inkMkLst>
        </pc:inkChg>
        <pc:inkChg chg="add mod">
          <ac:chgData name="Travis Mandel" userId="ae43e0f50792b37f" providerId="LiveId" clId="{852450F2-F3F9-4FE3-8232-3A5BBB7E5B01}" dt="2026-04-10T21:41:45.610" v="14458" actId="1076"/>
          <ac:inkMkLst>
            <pc:docMk/>
            <pc:sldMk cId="968358354" sldId="290"/>
            <ac:inkMk id="34" creationId="{7FF949A4-CD38-5DA7-6AD6-C756AE67083D}"/>
          </ac:inkMkLst>
        </pc:inkChg>
        <pc:inkChg chg="add mod">
          <ac:chgData name="Travis Mandel" userId="ae43e0f50792b37f" providerId="LiveId" clId="{852450F2-F3F9-4FE3-8232-3A5BBB7E5B01}" dt="2026-04-10T21:41:45.610" v="14458" actId="1076"/>
          <ac:inkMkLst>
            <pc:docMk/>
            <pc:sldMk cId="968358354" sldId="290"/>
            <ac:inkMk id="36" creationId="{5C08B79F-CDC2-014E-14F4-18775FE05E05}"/>
          </ac:inkMkLst>
        </pc:inkChg>
        <pc:inkChg chg="add mod">
          <ac:chgData name="Travis Mandel" userId="ae43e0f50792b37f" providerId="LiveId" clId="{852450F2-F3F9-4FE3-8232-3A5BBB7E5B01}" dt="2026-04-10T21:41:45.610" v="14458" actId="1076"/>
          <ac:inkMkLst>
            <pc:docMk/>
            <pc:sldMk cId="968358354" sldId="290"/>
            <ac:inkMk id="37" creationId="{DA83391C-32DC-50F6-4AE9-C0E40ACC95F6}"/>
          </ac:inkMkLst>
        </pc:inkChg>
        <pc:inkChg chg="add mod">
          <ac:chgData name="Travis Mandel" userId="ae43e0f50792b37f" providerId="LiveId" clId="{852450F2-F3F9-4FE3-8232-3A5BBB7E5B01}" dt="2026-04-10T21:41:45.610" v="14458" actId="1076"/>
          <ac:inkMkLst>
            <pc:docMk/>
            <pc:sldMk cId="968358354" sldId="290"/>
            <ac:inkMk id="38" creationId="{6BCB5670-9F53-F7F8-1BE2-E63A1E89F182}"/>
          </ac:inkMkLst>
        </pc:inkChg>
        <pc:inkChg chg="add mod">
          <ac:chgData name="Travis Mandel" userId="ae43e0f50792b37f" providerId="LiveId" clId="{852450F2-F3F9-4FE3-8232-3A5BBB7E5B01}" dt="2026-04-10T21:41:45.610" v="14458" actId="1076"/>
          <ac:inkMkLst>
            <pc:docMk/>
            <pc:sldMk cId="968358354" sldId="290"/>
            <ac:inkMk id="39" creationId="{D4133935-7970-6E3B-CE30-D37025D2724C}"/>
          </ac:inkMkLst>
        </pc:inkChg>
        <pc:inkChg chg="add mod">
          <ac:chgData name="Travis Mandel" userId="ae43e0f50792b37f" providerId="LiveId" clId="{852450F2-F3F9-4FE3-8232-3A5BBB7E5B01}" dt="2026-04-10T21:41:53.091" v="14460" actId="1076"/>
          <ac:inkMkLst>
            <pc:docMk/>
            <pc:sldMk cId="968358354" sldId="290"/>
            <ac:inkMk id="40" creationId="{B02D6275-E764-3FF5-082C-4BEF60E084E7}"/>
          </ac:inkMkLst>
        </pc:inkChg>
        <pc:inkChg chg="add mod">
          <ac:chgData name="Travis Mandel" userId="ae43e0f50792b37f" providerId="LiveId" clId="{852450F2-F3F9-4FE3-8232-3A5BBB7E5B01}" dt="2026-04-10T21:41:53.091" v="14460" actId="1076"/>
          <ac:inkMkLst>
            <pc:docMk/>
            <pc:sldMk cId="968358354" sldId="290"/>
            <ac:inkMk id="41" creationId="{5B454A84-731F-E63C-05ED-28D4D7D49216}"/>
          </ac:inkMkLst>
        </pc:inkChg>
        <pc:inkChg chg="add mod">
          <ac:chgData name="Travis Mandel" userId="ae43e0f50792b37f" providerId="LiveId" clId="{852450F2-F3F9-4FE3-8232-3A5BBB7E5B01}" dt="2026-04-10T21:41:53.091" v="14460" actId="1076"/>
          <ac:inkMkLst>
            <pc:docMk/>
            <pc:sldMk cId="968358354" sldId="290"/>
            <ac:inkMk id="42" creationId="{B13B4614-BC93-5B21-F69A-BAF4F892407D}"/>
          </ac:inkMkLst>
        </pc:inkChg>
        <pc:inkChg chg="add mod">
          <ac:chgData name="Travis Mandel" userId="ae43e0f50792b37f" providerId="LiveId" clId="{852450F2-F3F9-4FE3-8232-3A5BBB7E5B01}" dt="2026-04-10T21:41:53.091" v="14460" actId="1076"/>
          <ac:inkMkLst>
            <pc:docMk/>
            <pc:sldMk cId="968358354" sldId="290"/>
            <ac:inkMk id="43" creationId="{21267732-00F4-0497-F939-F078437715F2}"/>
          </ac:inkMkLst>
        </pc:inkChg>
        <pc:inkChg chg="add mod">
          <ac:chgData name="Travis Mandel" userId="ae43e0f50792b37f" providerId="LiveId" clId="{852450F2-F3F9-4FE3-8232-3A5BBB7E5B01}" dt="2026-04-10T21:41:53.091" v="14460" actId="1076"/>
          <ac:inkMkLst>
            <pc:docMk/>
            <pc:sldMk cId="968358354" sldId="290"/>
            <ac:inkMk id="44" creationId="{B2520066-4610-B316-83F8-8FD77D2FD619}"/>
          </ac:inkMkLst>
        </pc:inkChg>
        <pc:inkChg chg="add mod">
          <ac:chgData name="Travis Mandel" userId="ae43e0f50792b37f" providerId="LiveId" clId="{852450F2-F3F9-4FE3-8232-3A5BBB7E5B01}" dt="2026-04-10T21:41:53.091" v="14460" actId="1076"/>
          <ac:inkMkLst>
            <pc:docMk/>
            <pc:sldMk cId="968358354" sldId="290"/>
            <ac:inkMk id="45" creationId="{F82EF9EB-5D0D-AC31-CE5C-F9A26D573004}"/>
          </ac:inkMkLst>
        </pc:inkChg>
        <pc:inkChg chg="add mod">
          <ac:chgData name="Travis Mandel" userId="ae43e0f50792b37f" providerId="LiveId" clId="{852450F2-F3F9-4FE3-8232-3A5BBB7E5B01}" dt="2026-04-10T21:41:53.091" v="14460" actId="1076"/>
          <ac:inkMkLst>
            <pc:docMk/>
            <pc:sldMk cId="968358354" sldId="290"/>
            <ac:inkMk id="46" creationId="{1BC6FC3C-52CA-5F03-CF79-FFE63EC1509B}"/>
          </ac:inkMkLst>
        </pc:inkChg>
        <pc:inkChg chg="add mod">
          <ac:chgData name="Travis Mandel" userId="ae43e0f50792b37f" providerId="LiveId" clId="{852450F2-F3F9-4FE3-8232-3A5BBB7E5B01}" dt="2026-04-10T21:41:53.091" v="14460" actId="1076"/>
          <ac:inkMkLst>
            <pc:docMk/>
            <pc:sldMk cId="968358354" sldId="290"/>
            <ac:inkMk id="47" creationId="{5CBE9DE4-113E-61B4-F9F5-07DE0D83BB08}"/>
          </ac:inkMkLst>
        </pc:inkChg>
        <pc:inkChg chg="add mod">
          <ac:chgData name="Travis Mandel" userId="ae43e0f50792b37f" providerId="LiveId" clId="{852450F2-F3F9-4FE3-8232-3A5BBB7E5B01}" dt="2026-04-10T21:41:53.091" v="14460" actId="1076"/>
          <ac:inkMkLst>
            <pc:docMk/>
            <pc:sldMk cId="968358354" sldId="290"/>
            <ac:inkMk id="48" creationId="{BC52D970-F9A4-BBA8-1E91-3FB4A8BF3189}"/>
          </ac:inkMkLst>
        </pc:inkChg>
        <pc:inkChg chg="add mod">
          <ac:chgData name="Travis Mandel" userId="ae43e0f50792b37f" providerId="LiveId" clId="{852450F2-F3F9-4FE3-8232-3A5BBB7E5B01}" dt="2026-04-10T21:41:53.091" v="14460" actId="1076"/>
          <ac:inkMkLst>
            <pc:docMk/>
            <pc:sldMk cId="968358354" sldId="290"/>
            <ac:inkMk id="52" creationId="{E51BB342-77AC-78E8-EC90-A9D142E673E7}"/>
          </ac:inkMkLst>
        </pc:inkChg>
        <pc:inkChg chg="add mod">
          <ac:chgData name="Travis Mandel" userId="ae43e0f50792b37f" providerId="LiveId" clId="{852450F2-F3F9-4FE3-8232-3A5BBB7E5B01}" dt="2026-04-10T21:42:08.703" v="14464" actId="1076"/>
          <ac:inkMkLst>
            <pc:docMk/>
            <pc:sldMk cId="968358354" sldId="290"/>
            <ac:inkMk id="54" creationId="{3F7936A5-EAAF-3A06-69A6-7B40DF7005F0}"/>
          </ac:inkMkLst>
        </pc:inkChg>
        <pc:inkChg chg="add mod">
          <ac:chgData name="Travis Mandel" userId="ae43e0f50792b37f" providerId="LiveId" clId="{852450F2-F3F9-4FE3-8232-3A5BBB7E5B01}" dt="2026-04-10T21:42:08.703" v="14464" actId="1076"/>
          <ac:inkMkLst>
            <pc:docMk/>
            <pc:sldMk cId="968358354" sldId="290"/>
            <ac:inkMk id="55" creationId="{4DC406EC-55CE-5064-3334-97D33AE3C6FE}"/>
          </ac:inkMkLst>
        </pc:inkChg>
        <pc:inkChg chg="add mod">
          <ac:chgData name="Travis Mandel" userId="ae43e0f50792b37f" providerId="LiveId" clId="{852450F2-F3F9-4FE3-8232-3A5BBB7E5B01}" dt="2026-04-10T21:42:08.703" v="14464" actId="1076"/>
          <ac:inkMkLst>
            <pc:docMk/>
            <pc:sldMk cId="968358354" sldId="290"/>
            <ac:inkMk id="56" creationId="{AC716696-B431-70D5-2912-095C7337A98D}"/>
          </ac:inkMkLst>
        </pc:inkChg>
        <pc:inkChg chg="add mod">
          <ac:chgData name="Travis Mandel" userId="ae43e0f50792b37f" providerId="LiveId" clId="{852450F2-F3F9-4FE3-8232-3A5BBB7E5B01}" dt="2026-04-10T21:42:08.703" v="14464" actId="1076"/>
          <ac:inkMkLst>
            <pc:docMk/>
            <pc:sldMk cId="968358354" sldId="290"/>
            <ac:inkMk id="57" creationId="{01DA4C98-BEE0-1BEE-3AB6-717ADADD1122}"/>
          </ac:inkMkLst>
        </pc:inkChg>
        <pc:inkChg chg="add mod">
          <ac:chgData name="Travis Mandel" userId="ae43e0f50792b37f" providerId="LiveId" clId="{852450F2-F3F9-4FE3-8232-3A5BBB7E5B01}" dt="2026-04-10T21:42:08.703" v="14464" actId="1076"/>
          <ac:inkMkLst>
            <pc:docMk/>
            <pc:sldMk cId="968358354" sldId="290"/>
            <ac:inkMk id="58" creationId="{CDBE0CD3-D034-BCB3-37C9-EB81BFAA61A5}"/>
          </ac:inkMkLst>
        </pc:inkChg>
        <pc:inkChg chg="add mod">
          <ac:chgData name="Travis Mandel" userId="ae43e0f50792b37f" providerId="LiveId" clId="{852450F2-F3F9-4FE3-8232-3A5BBB7E5B01}" dt="2026-04-10T21:42:08.703" v="14464" actId="1076"/>
          <ac:inkMkLst>
            <pc:docMk/>
            <pc:sldMk cId="968358354" sldId="290"/>
            <ac:inkMk id="59" creationId="{A34ED26F-5CC7-4668-590E-B9CEBC450638}"/>
          </ac:inkMkLst>
        </pc:inkChg>
        <pc:inkChg chg="add mod">
          <ac:chgData name="Travis Mandel" userId="ae43e0f50792b37f" providerId="LiveId" clId="{852450F2-F3F9-4FE3-8232-3A5BBB7E5B01}" dt="2026-04-10T21:42:08.703" v="14464" actId="1076"/>
          <ac:inkMkLst>
            <pc:docMk/>
            <pc:sldMk cId="968358354" sldId="290"/>
            <ac:inkMk id="60" creationId="{ACA4E87F-2E9F-9FAB-EA85-CC1F1336B979}"/>
          </ac:inkMkLst>
        </pc:inkChg>
      </pc:sldChg>
      <pc:sldChg chg="addSp delSp modSp new mod">
        <pc:chgData name="Travis Mandel" userId="ae43e0f50792b37f" providerId="LiveId" clId="{852450F2-F3F9-4FE3-8232-3A5BBB7E5B01}" dt="2026-04-10T02:17:40.497" v="12621" actId="14100"/>
        <pc:sldMkLst>
          <pc:docMk/>
          <pc:sldMk cId="121794439" sldId="291"/>
        </pc:sldMkLst>
        <pc:spChg chg="mod">
          <ac:chgData name="Travis Mandel" userId="ae43e0f50792b37f" providerId="LiveId" clId="{852450F2-F3F9-4FE3-8232-3A5BBB7E5B01}" dt="2026-04-07T17:41:33.481" v="5687" actId="113"/>
          <ac:spMkLst>
            <pc:docMk/>
            <pc:sldMk cId="121794439" sldId="291"/>
            <ac:spMk id="2" creationId="{83129A3B-9E2A-9F92-F0E4-B4BC1B8CAAF7}"/>
          </ac:spMkLst>
        </pc:spChg>
        <pc:spChg chg="add mod">
          <ac:chgData name="Travis Mandel" userId="ae43e0f50792b37f" providerId="LiveId" clId="{852450F2-F3F9-4FE3-8232-3A5BBB7E5B01}" dt="2026-04-07T17:46:10.478" v="5787" actId="1076"/>
          <ac:spMkLst>
            <pc:docMk/>
            <pc:sldMk cId="121794439" sldId="291"/>
            <ac:spMk id="10" creationId="{738894A9-0302-E348-EB35-98EFABE6C65D}"/>
          </ac:spMkLst>
        </pc:spChg>
        <pc:picChg chg="add mod">
          <ac:chgData name="Travis Mandel" userId="ae43e0f50792b37f" providerId="LiveId" clId="{852450F2-F3F9-4FE3-8232-3A5BBB7E5B01}" dt="2026-04-07T17:46:16.097" v="5788" actId="14100"/>
          <ac:picMkLst>
            <pc:docMk/>
            <pc:sldMk cId="121794439" sldId="291"/>
            <ac:picMk id="5" creationId="{4C6FBA7F-B444-78DB-820A-9C4D809C72FA}"/>
          </ac:picMkLst>
        </pc:picChg>
        <pc:picChg chg="add mod ord">
          <ac:chgData name="Travis Mandel" userId="ae43e0f50792b37f" providerId="LiveId" clId="{852450F2-F3F9-4FE3-8232-3A5BBB7E5B01}" dt="2026-04-07T17:46:10.478" v="5787" actId="1076"/>
          <ac:picMkLst>
            <pc:docMk/>
            <pc:sldMk cId="121794439" sldId="291"/>
            <ac:picMk id="7" creationId="{4A02EEE1-5DFF-3BA8-DDFA-D89D66306A79}"/>
          </ac:picMkLst>
        </pc:picChg>
        <pc:picChg chg="add mod">
          <ac:chgData name="Travis Mandel" userId="ae43e0f50792b37f" providerId="LiveId" clId="{852450F2-F3F9-4FE3-8232-3A5BBB7E5B01}" dt="2026-04-10T02:17:40.497" v="12621" actId="14100"/>
          <ac:picMkLst>
            <pc:docMk/>
            <pc:sldMk cId="121794439" sldId="291"/>
            <ac:picMk id="9" creationId="{E1926AD2-1529-73C7-E1AC-DCE02AE3A028}"/>
          </ac:picMkLst>
        </pc:picChg>
      </pc:sldChg>
      <pc:sldChg chg="addSp delSp modSp new del mod">
        <pc:chgData name="Travis Mandel" userId="ae43e0f50792b37f" providerId="LiveId" clId="{852450F2-F3F9-4FE3-8232-3A5BBB7E5B01}" dt="2026-04-10T20:49:57.317" v="13253" actId="2696"/>
        <pc:sldMkLst>
          <pc:docMk/>
          <pc:sldMk cId="3789070556" sldId="292"/>
        </pc:sldMkLst>
        <pc:spChg chg="mod">
          <ac:chgData name="Travis Mandel" userId="ae43e0f50792b37f" providerId="LiveId" clId="{852450F2-F3F9-4FE3-8232-3A5BBB7E5B01}" dt="2026-04-10T20:49:31.092" v="13252" actId="20577"/>
          <ac:spMkLst>
            <pc:docMk/>
            <pc:sldMk cId="3789070556" sldId="292"/>
            <ac:spMk id="3" creationId="{309875E4-B977-86E4-8657-4E26A7A4D423}"/>
          </ac:spMkLst>
        </pc:spChg>
      </pc:sldChg>
      <pc:sldChg chg="addSp delSp modSp new mod">
        <pc:chgData name="Travis Mandel" userId="ae43e0f50792b37f" providerId="LiveId" clId="{852450F2-F3F9-4FE3-8232-3A5BBB7E5B01}" dt="2026-04-10T22:04:01.415" v="15079" actId="20577"/>
        <pc:sldMkLst>
          <pc:docMk/>
          <pc:sldMk cId="325873113" sldId="293"/>
        </pc:sldMkLst>
        <pc:spChg chg="mod">
          <ac:chgData name="Travis Mandel" userId="ae43e0f50792b37f" providerId="LiveId" clId="{852450F2-F3F9-4FE3-8232-3A5BBB7E5B01}" dt="2026-04-10T20:51:08.971" v="13256" actId="114"/>
          <ac:spMkLst>
            <pc:docMk/>
            <pc:sldMk cId="325873113" sldId="293"/>
            <ac:spMk id="2" creationId="{A22955DE-6A89-910A-2570-7C24BE17E5FB}"/>
          </ac:spMkLst>
        </pc:spChg>
        <pc:spChg chg="mod">
          <ac:chgData name="Travis Mandel" userId="ae43e0f50792b37f" providerId="LiveId" clId="{852450F2-F3F9-4FE3-8232-3A5BBB7E5B01}" dt="2026-04-10T22:04:01.415" v="15079" actId="20577"/>
          <ac:spMkLst>
            <pc:docMk/>
            <pc:sldMk cId="325873113" sldId="293"/>
            <ac:spMk id="3" creationId="{1F7E904C-FD37-6E22-C370-2B388F7FB072}"/>
          </ac:spMkLst>
        </pc:spChg>
        <pc:graphicFrameChg chg="add del mod modGraphic">
          <ac:chgData name="Travis Mandel" userId="ae43e0f50792b37f" providerId="LiveId" clId="{852450F2-F3F9-4FE3-8232-3A5BBB7E5B01}" dt="2026-04-10T22:03:23.026" v="14911" actId="478"/>
          <ac:graphicFrameMkLst>
            <pc:docMk/>
            <pc:sldMk cId="325873113" sldId="293"/>
            <ac:graphicFrameMk id="4" creationId="{CF6BE487-BDA6-5424-64E9-C3F3D7D72CC9}"/>
          </ac:graphicFrameMkLst>
        </pc:graphicFrameChg>
        <pc:graphicFrameChg chg="add del mod modGraphic">
          <ac:chgData name="Travis Mandel" userId="ae43e0f50792b37f" providerId="LiveId" clId="{852450F2-F3F9-4FE3-8232-3A5BBB7E5B01}" dt="2026-04-10T22:03:23.026" v="14911" actId="478"/>
          <ac:graphicFrameMkLst>
            <pc:docMk/>
            <pc:sldMk cId="325873113" sldId="293"/>
            <ac:graphicFrameMk id="5" creationId="{E34961FA-45B9-3291-2368-478E372002F9}"/>
          </ac:graphicFrameMkLst>
        </pc:graphicFrameChg>
      </pc:sldChg>
      <pc:sldChg chg="addSp modSp new del mod">
        <pc:chgData name="Travis Mandel" userId="ae43e0f50792b37f" providerId="LiveId" clId="{852450F2-F3F9-4FE3-8232-3A5BBB7E5B01}" dt="2026-04-10T22:01:52.537" v="14908" actId="2696"/>
        <pc:sldMkLst>
          <pc:docMk/>
          <pc:sldMk cId="318895603" sldId="294"/>
        </pc:sldMkLst>
      </pc:sldChg>
      <pc:sldChg chg="modSp new mod">
        <pc:chgData name="Travis Mandel" userId="ae43e0f50792b37f" providerId="LiveId" clId="{852450F2-F3F9-4FE3-8232-3A5BBB7E5B01}" dt="2026-04-09T19:00:03.095" v="11212" actId="255"/>
        <pc:sldMkLst>
          <pc:docMk/>
          <pc:sldMk cId="2095798787" sldId="295"/>
        </pc:sldMkLst>
        <pc:spChg chg="mod">
          <ac:chgData name="Travis Mandel" userId="ae43e0f50792b37f" providerId="LiveId" clId="{852450F2-F3F9-4FE3-8232-3A5BBB7E5B01}" dt="2026-04-07T18:22:59.072" v="7545" actId="14100"/>
          <ac:spMkLst>
            <pc:docMk/>
            <pc:sldMk cId="2095798787" sldId="295"/>
            <ac:spMk id="2" creationId="{158134D4-701C-8611-47BF-92CF23D0D9CE}"/>
          </ac:spMkLst>
        </pc:spChg>
        <pc:spChg chg="mod">
          <ac:chgData name="Travis Mandel" userId="ae43e0f50792b37f" providerId="LiveId" clId="{852450F2-F3F9-4FE3-8232-3A5BBB7E5B01}" dt="2026-04-09T19:00:03.095" v="11212" actId="255"/>
          <ac:spMkLst>
            <pc:docMk/>
            <pc:sldMk cId="2095798787" sldId="295"/>
            <ac:spMk id="3" creationId="{992871F2-6599-4AC4-8808-2BC38C98809C}"/>
          </ac:spMkLst>
        </pc:spChg>
      </pc:sldChg>
      <pc:sldChg chg="modSp new mod">
        <pc:chgData name="Travis Mandel" userId="ae43e0f50792b37f" providerId="LiveId" clId="{852450F2-F3F9-4FE3-8232-3A5BBB7E5B01}" dt="2026-04-10T18:37:16.230" v="12940" actId="5793"/>
        <pc:sldMkLst>
          <pc:docMk/>
          <pc:sldMk cId="3898405290" sldId="296"/>
        </pc:sldMkLst>
        <pc:spChg chg="mod">
          <ac:chgData name="Travis Mandel" userId="ae43e0f50792b37f" providerId="LiveId" clId="{852450F2-F3F9-4FE3-8232-3A5BBB7E5B01}" dt="2026-04-07T18:11:26.737" v="7290" actId="20577"/>
          <ac:spMkLst>
            <pc:docMk/>
            <pc:sldMk cId="3898405290" sldId="296"/>
            <ac:spMk id="2" creationId="{A421EC1A-3AF9-656F-A7A9-5EC59C382235}"/>
          </ac:spMkLst>
        </pc:spChg>
        <pc:spChg chg="mod">
          <ac:chgData name="Travis Mandel" userId="ae43e0f50792b37f" providerId="LiveId" clId="{852450F2-F3F9-4FE3-8232-3A5BBB7E5B01}" dt="2026-04-10T18:37:16.230" v="12940" actId="5793"/>
          <ac:spMkLst>
            <pc:docMk/>
            <pc:sldMk cId="3898405290" sldId="296"/>
            <ac:spMk id="3" creationId="{FD7F5AB8-DB37-210F-60D2-114E5D6CC774}"/>
          </ac:spMkLst>
        </pc:spChg>
      </pc:sldChg>
      <pc:sldChg chg="addSp delSp modSp new mod ord">
        <pc:chgData name="Travis Mandel" userId="ae43e0f50792b37f" providerId="LiveId" clId="{852450F2-F3F9-4FE3-8232-3A5BBB7E5B01}" dt="2026-04-09T18:10:50.880" v="10897" actId="20577"/>
        <pc:sldMkLst>
          <pc:docMk/>
          <pc:sldMk cId="3551130716" sldId="297"/>
        </pc:sldMkLst>
        <pc:spChg chg="mod">
          <ac:chgData name="Travis Mandel" userId="ae43e0f50792b37f" providerId="LiveId" clId="{852450F2-F3F9-4FE3-8232-3A5BBB7E5B01}" dt="2026-04-09T18:09:12.148" v="10773" actId="20577"/>
          <ac:spMkLst>
            <pc:docMk/>
            <pc:sldMk cId="3551130716" sldId="297"/>
            <ac:spMk id="2" creationId="{D3355129-C809-054A-CF0C-0DCB701B29D2}"/>
          </ac:spMkLst>
        </pc:spChg>
        <pc:spChg chg="add mod">
          <ac:chgData name="Travis Mandel" userId="ae43e0f50792b37f" providerId="LiveId" clId="{852450F2-F3F9-4FE3-8232-3A5BBB7E5B01}" dt="2026-04-09T18:10:50.880" v="10897" actId="20577"/>
          <ac:spMkLst>
            <pc:docMk/>
            <pc:sldMk cId="3551130716" sldId="297"/>
            <ac:spMk id="3" creationId="{889BDD47-A855-8EA1-27DB-D018529BCE08}"/>
          </ac:spMkLst>
        </pc:spChg>
        <pc:picChg chg="add mod">
          <ac:chgData name="Travis Mandel" userId="ae43e0f50792b37f" providerId="LiveId" clId="{852450F2-F3F9-4FE3-8232-3A5BBB7E5B01}" dt="2026-04-09T18:09:22.738" v="10774" actId="1076"/>
          <ac:picMkLst>
            <pc:docMk/>
            <pc:sldMk cId="3551130716" sldId="297"/>
            <ac:picMk id="5" creationId="{67EB5D60-776D-1FB1-5006-AD4A0B1267E3}"/>
          </ac:picMkLst>
        </pc:picChg>
      </pc:sldChg>
      <pc:sldChg chg="modSp new mod">
        <pc:chgData name="Travis Mandel" userId="ae43e0f50792b37f" providerId="LiveId" clId="{852450F2-F3F9-4FE3-8232-3A5BBB7E5B01}" dt="2026-04-09T17:14:18.455" v="9420" actId="27636"/>
        <pc:sldMkLst>
          <pc:docMk/>
          <pc:sldMk cId="1945011310" sldId="298"/>
        </pc:sldMkLst>
        <pc:spChg chg="mod">
          <ac:chgData name="Travis Mandel" userId="ae43e0f50792b37f" providerId="LiveId" clId="{852450F2-F3F9-4FE3-8232-3A5BBB7E5B01}" dt="2026-04-09T16:34:49.866" v="7849" actId="20577"/>
          <ac:spMkLst>
            <pc:docMk/>
            <pc:sldMk cId="1945011310" sldId="298"/>
            <ac:spMk id="2" creationId="{1A6DE05D-7968-5F41-EEF6-E55F195E8FDA}"/>
          </ac:spMkLst>
        </pc:spChg>
        <pc:spChg chg="mod">
          <ac:chgData name="Travis Mandel" userId="ae43e0f50792b37f" providerId="LiveId" clId="{852450F2-F3F9-4FE3-8232-3A5BBB7E5B01}" dt="2026-04-09T17:14:18.455" v="9420" actId="27636"/>
          <ac:spMkLst>
            <pc:docMk/>
            <pc:sldMk cId="1945011310" sldId="298"/>
            <ac:spMk id="3" creationId="{DCB7F7C6-C8CE-11F2-FD00-CEF9EC069591}"/>
          </ac:spMkLst>
        </pc:spChg>
      </pc:sldChg>
      <pc:sldChg chg="addSp delSp modSp add mod ord">
        <pc:chgData name="Travis Mandel" userId="ae43e0f50792b37f" providerId="LiveId" clId="{852450F2-F3F9-4FE3-8232-3A5BBB7E5B01}" dt="2026-04-10T21:19:12.906" v="13366" actId="20577"/>
        <pc:sldMkLst>
          <pc:docMk/>
          <pc:sldMk cId="294608165" sldId="299"/>
        </pc:sldMkLst>
        <pc:spChg chg="mod">
          <ac:chgData name="Travis Mandel" userId="ae43e0f50792b37f" providerId="LiveId" clId="{852450F2-F3F9-4FE3-8232-3A5BBB7E5B01}" dt="2026-04-10T21:19:12.906" v="13366" actId="20577"/>
          <ac:spMkLst>
            <pc:docMk/>
            <pc:sldMk cId="294608165" sldId="299"/>
            <ac:spMk id="2" creationId="{207E38DD-A506-A427-9A00-C52F802CE49D}"/>
          </ac:spMkLst>
        </pc:spChg>
        <pc:spChg chg="mod">
          <ac:chgData name="Travis Mandel" userId="ae43e0f50792b37f" providerId="LiveId" clId="{852450F2-F3F9-4FE3-8232-3A5BBB7E5B01}" dt="2026-04-09T17:07:38.189" v="8959" actId="1076"/>
          <ac:spMkLst>
            <pc:docMk/>
            <pc:sldMk cId="294608165" sldId="299"/>
            <ac:spMk id="8" creationId="{9914BD49-C41E-2637-ECE4-C536C336B900}"/>
          </ac:spMkLst>
        </pc:spChg>
        <pc:spChg chg="mod">
          <ac:chgData name="Travis Mandel" userId="ae43e0f50792b37f" providerId="LiveId" clId="{852450F2-F3F9-4FE3-8232-3A5BBB7E5B01}" dt="2026-04-09T17:07:38.189" v="8959" actId="1076"/>
          <ac:spMkLst>
            <pc:docMk/>
            <pc:sldMk cId="294608165" sldId="299"/>
            <ac:spMk id="9" creationId="{648EB90D-F051-6C2A-831C-4164EFBEAE7E}"/>
          </ac:spMkLst>
        </pc:spChg>
        <pc:spChg chg="mod">
          <ac:chgData name="Travis Mandel" userId="ae43e0f50792b37f" providerId="LiveId" clId="{852450F2-F3F9-4FE3-8232-3A5BBB7E5B01}" dt="2026-04-09T17:07:26.631" v="8958" actId="14100"/>
          <ac:spMkLst>
            <pc:docMk/>
            <pc:sldMk cId="294608165" sldId="299"/>
            <ac:spMk id="10" creationId="{7A2122D3-9932-5F62-2784-9068459AA2BF}"/>
          </ac:spMkLst>
        </pc:spChg>
        <pc:graphicFrameChg chg="mod modGraphic">
          <ac:chgData name="Travis Mandel" userId="ae43e0f50792b37f" providerId="LiveId" clId="{852450F2-F3F9-4FE3-8232-3A5BBB7E5B01}" dt="2026-04-09T17:07:38.189" v="8959" actId="1076"/>
          <ac:graphicFrameMkLst>
            <pc:docMk/>
            <pc:sldMk cId="294608165" sldId="299"/>
            <ac:graphicFrameMk id="7" creationId="{47FBA7A5-CA05-25AB-BDDC-86E977C33D46}"/>
          </ac:graphicFrameMkLst>
        </pc:graphicFrameChg>
        <pc:inkChg chg="add del">
          <ac:chgData name="Travis Mandel" userId="ae43e0f50792b37f" providerId="LiveId" clId="{852450F2-F3F9-4FE3-8232-3A5BBB7E5B01}" dt="2026-04-10T21:11:27.759" v="13263" actId="9405"/>
          <ac:inkMkLst>
            <pc:docMk/>
            <pc:sldMk cId="294608165" sldId="299"/>
            <ac:inkMk id="3" creationId="{80393B9C-980C-5D76-0D78-F07DD02777C8}"/>
          </ac:inkMkLst>
        </pc:inkChg>
        <pc:inkChg chg="add del">
          <ac:chgData name="Travis Mandel" userId="ae43e0f50792b37f" providerId="LiveId" clId="{852450F2-F3F9-4FE3-8232-3A5BBB7E5B01}" dt="2026-04-10T21:11:24.059" v="13260" actId="9405"/>
          <ac:inkMkLst>
            <pc:docMk/>
            <pc:sldMk cId="294608165" sldId="299"/>
            <ac:inkMk id="4" creationId="{AC01C887-0E01-C99B-27EE-3D28C7987F28}"/>
          </ac:inkMkLst>
        </pc:inkChg>
        <pc:inkChg chg="add del">
          <ac:chgData name="Travis Mandel" userId="ae43e0f50792b37f" providerId="LiveId" clId="{852450F2-F3F9-4FE3-8232-3A5BBB7E5B01}" dt="2026-04-10T21:11:27.551" v="13262" actId="9405"/>
          <ac:inkMkLst>
            <pc:docMk/>
            <pc:sldMk cId="294608165" sldId="299"/>
            <ac:inkMk id="5" creationId="{27630D2E-C03B-1A82-4E67-90A718E336BE}"/>
          </ac:inkMkLst>
        </pc:inkChg>
        <pc:inkChg chg="add del">
          <ac:chgData name="Travis Mandel" userId="ae43e0f50792b37f" providerId="LiveId" clId="{852450F2-F3F9-4FE3-8232-3A5BBB7E5B01}" dt="2026-04-10T21:11:42.319" v="13267" actId="9405"/>
          <ac:inkMkLst>
            <pc:docMk/>
            <pc:sldMk cId="294608165" sldId="299"/>
            <ac:inkMk id="6" creationId="{59C8EA1E-1345-6C43-9FEB-BC759A0B128E}"/>
          </ac:inkMkLst>
        </pc:inkChg>
        <pc:inkChg chg="add">
          <ac:chgData name="Travis Mandel" userId="ae43e0f50792b37f" providerId="LiveId" clId="{852450F2-F3F9-4FE3-8232-3A5BBB7E5B01}" dt="2026-04-10T21:11:44.183" v="13268" actId="9405"/>
          <ac:inkMkLst>
            <pc:docMk/>
            <pc:sldMk cId="294608165" sldId="299"/>
            <ac:inkMk id="11" creationId="{1462A3AE-9C32-AB9D-5052-9C5BD614FB82}"/>
          </ac:inkMkLst>
        </pc:inkChg>
        <pc:inkChg chg="add">
          <ac:chgData name="Travis Mandel" userId="ae43e0f50792b37f" providerId="LiveId" clId="{852450F2-F3F9-4FE3-8232-3A5BBB7E5B01}" dt="2026-04-10T21:11:46.394" v="13269" actId="9405"/>
          <ac:inkMkLst>
            <pc:docMk/>
            <pc:sldMk cId="294608165" sldId="299"/>
            <ac:inkMk id="12" creationId="{65714BC4-68E2-1EB7-6D55-EA9E85E45A4B}"/>
          </ac:inkMkLst>
        </pc:inkChg>
        <pc:inkChg chg="add">
          <ac:chgData name="Travis Mandel" userId="ae43e0f50792b37f" providerId="LiveId" clId="{852450F2-F3F9-4FE3-8232-3A5BBB7E5B01}" dt="2026-04-10T21:11:48.870" v="13270" actId="9405"/>
          <ac:inkMkLst>
            <pc:docMk/>
            <pc:sldMk cId="294608165" sldId="299"/>
            <ac:inkMk id="13" creationId="{547DB2D8-1BE7-F02A-E261-39E4160B3354}"/>
          </ac:inkMkLst>
        </pc:inkChg>
        <pc:inkChg chg="add">
          <ac:chgData name="Travis Mandel" userId="ae43e0f50792b37f" providerId="LiveId" clId="{852450F2-F3F9-4FE3-8232-3A5BBB7E5B01}" dt="2026-04-10T21:11:52.080" v="13271" actId="9405"/>
          <ac:inkMkLst>
            <pc:docMk/>
            <pc:sldMk cId="294608165" sldId="299"/>
            <ac:inkMk id="14" creationId="{F185CC73-7BD6-5533-7A57-481D1EB62140}"/>
          </ac:inkMkLst>
        </pc:inkChg>
        <pc:inkChg chg="add">
          <ac:chgData name="Travis Mandel" userId="ae43e0f50792b37f" providerId="LiveId" clId="{852450F2-F3F9-4FE3-8232-3A5BBB7E5B01}" dt="2026-04-10T21:11:54.504" v="13272" actId="9405"/>
          <ac:inkMkLst>
            <pc:docMk/>
            <pc:sldMk cId="294608165" sldId="299"/>
            <ac:inkMk id="15" creationId="{DD2670BA-A825-233D-73D1-CF153C47EEF3}"/>
          </ac:inkMkLst>
        </pc:inkChg>
        <pc:inkChg chg="add">
          <ac:chgData name="Travis Mandel" userId="ae43e0f50792b37f" providerId="LiveId" clId="{852450F2-F3F9-4FE3-8232-3A5BBB7E5B01}" dt="2026-04-10T21:11:57.060" v="13273" actId="9405"/>
          <ac:inkMkLst>
            <pc:docMk/>
            <pc:sldMk cId="294608165" sldId="299"/>
            <ac:inkMk id="16" creationId="{CB3576F0-1B5F-5F20-81FF-CC77E6E1466F}"/>
          </ac:inkMkLst>
        </pc:inkChg>
        <pc:inkChg chg="add">
          <ac:chgData name="Travis Mandel" userId="ae43e0f50792b37f" providerId="LiveId" clId="{852450F2-F3F9-4FE3-8232-3A5BBB7E5B01}" dt="2026-04-10T21:11:58.781" v="13274" actId="9405"/>
          <ac:inkMkLst>
            <pc:docMk/>
            <pc:sldMk cId="294608165" sldId="299"/>
            <ac:inkMk id="17" creationId="{6C4CDEA5-1BAA-57BF-47B5-CA48E8F76630}"/>
          </ac:inkMkLst>
        </pc:inkChg>
        <pc:inkChg chg="add">
          <ac:chgData name="Travis Mandel" userId="ae43e0f50792b37f" providerId="LiveId" clId="{852450F2-F3F9-4FE3-8232-3A5BBB7E5B01}" dt="2026-04-10T21:12:01.040" v="13275" actId="9405"/>
          <ac:inkMkLst>
            <pc:docMk/>
            <pc:sldMk cId="294608165" sldId="299"/>
            <ac:inkMk id="18" creationId="{D1170784-5F95-6D9C-C24D-C23FB98D66AA}"/>
          </ac:inkMkLst>
        </pc:inkChg>
        <pc:inkChg chg="add">
          <ac:chgData name="Travis Mandel" userId="ae43e0f50792b37f" providerId="LiveId" clId="{852450F2-F3F9-4FE3-8232-3A5BBB7E5B01}" dt="2026-04-10T21:12:02.742" v="13276" actId="9405"/>
          <ac:inkMkLst>
            <pc:docMk/>
            <pc:sldMk cId="294608165" sldId="299"/>
            <ac:inkMk id="19" creationId="{53B54267-BA58-CFB0-F207-B77555A42B21}"/>
          </ac:inkMkLst>
        </pc:inkChg>
        <pc:inkChg chg="add">
          <ac:chgData name="Travis Mandel" userId="ae43e0f50792b37f" providerId="LiveId" clId="{852450F2-F3F9-4FE3-8232-3A5BBB7E5B01}" dt="2026-04-10T21:12:04.538" v="13277" actId="9405"/>
          <ac:inkMkLst>
            <pc:docMk/>
            <pc:sldMk cId="294608165" sldId="299"/>
            <ac:inkMk id="20" creationId="{8168F47A-5CB7-636D-42E4-11B16425F4FA}"/>
          </ac:inkMkLst>
        </pc:inkChg>
        <pc:inkChg chg="add">
          <ac:chgData name="Travis Mandel" userId="ae43e0f50792b37f" providerId="LiveId" clId="{852450F2-F3F9-4FE3-8232-3A5BBB7E5B01}" dt="2026-04-10T21:12:07.956" v="13278" actId="9405"/>
          <ac:inkMkLst>
            <pc:docMk/>
            <pc:sldMk cId="294608165" sldId="299"/>
            <ac:inkMk id="21" creationId="{B7679426-5F19-5716-5B1A-FC82C27FA8B2}"/>
          </ac:inkMkLst>
        </pc:inkChg>
        <pc:inkChg chg="add">
          <ac:chgData name="Travis Mandel" userId="ae43e0f50792b37f" providerId="LiveId" clId="{852450F2-F3F9-4FE3-8232-3A5BBB7E5B01}" dt="2026-04-10T21:12:27.800" v="13279" actId="9405"/>
          <ac:inkMkLst>
            <pc:docMk/>
            <pc:sldMk cId="294608165" sldId="299"/>
            <ac:inkMk id="22" creationId="{648BC835-E9AF-C7CE-5848-62D48F30316B}"/>
          </ac:inkMkLst>
        </pc:inkChg>
        <pc:inkChg chg="add">
          <ac:chgData name="Travis Mandel" userId="ae43e0f50792b37f" providerId="LiveId" clId="{852450F2-F3F9-4FE3-8232-3A5BBB7E5B01}" dt="2026-04-10T21:12:30.504" v="13280" actId="9405"/>
          <ac:inkMkLst>
            <pc:docMk/>
            <pc:sldMk cId="294608165" sldId="299"/>
            <ac:inkMk id="23" creationId="{DEDAB985-B576-AB72-3D95-F712E5CD306F}"/>
          </ac:inkMkLst>
        </pc:inkChg>
        <pc:inkChg chg="add">
          <ac:chgData name="Travis Mandel" userId="ae43e0f50792b37f" providerId="LiveId" clId="{852450F2-F3F9-4FE3-8232-3A5BBB7E5B01}" dt="2026-04-10T21:12:32.119" v="13281" actId="9405"/>
          <ac:inkMkLst>
            <pc:docMk/>
            <pc:sldMk cId="294608165" sldId="299"/>
            <ac:inkMk id="24" creationId="{FBF492DB-5D2F-72F3-DBCF-4A932FEE701C}"/>
          </ac:inkMkLst>
        </pc:inkChg>
        <pc:inkChg chg="add">
          <ac:chgData name="Travis Mandel" userId="ae43e0f50792b37f" providerId="LiveId" clId="{852450F2-F3F9-4FE3-8232-3A5BBB7E5B01}" dt="2026-04-10T21:12:33.988" v="13282" actId="9405"/>
          <ac:inkMkLst>
            <pc:docMk/>
            <pc:sldMk cId="294608165" sldId="299"/>
            <ac:inkMk id="25" creationId="{CC54906A-FB58-BD4B-56B0-3083FF3E2C6B}"/>
          </ac:inkMkLst>
        </pc:inkChg>
        <pc:inkChg chg="add">
          <ac:chgData name="Travis Mandel" userId="ae43e0f50792b37f" providerId="LiveId" clId="{852450F2-F3F9-4FE3-8232-3A5BBB7E5B01}" dt="2026-04-10T21:12:37.826" v="13283" actId="9405"/>
          <ac:inkMkLst>
            <pc:docMk/>
            <pc:sldMk cId="294608165" sldId="299"/>
            <ac:inkMk id="26" creationId="{60893C68-037C-CB13-5AE2-272CCADC4A95}"/>
          </ac:inkMkLst>
        </pc:inkChg>
        <pc:inkChg chg="add">
          <ac:chgData name="Travis Mandel" userId="ae43e0f50792b37f" providerId="LiveId" clId="{852450F2-F3F9-4FE3-8232-3A5BBB7E5B01}" dt="2026-04-10T21:12:40.205" v="13284" actId="9405"/>
          <ac:inkMkLst>
            <pc:docMk/>
            <pc:sldMk cId="294608165" sldId="299"/>
            <ac:inkMk id="27" creationId="{5628CE74-0A93-7572-C1CC-601B7F81441C}"/>
          </ac:inkMkLst>
        </pc:inkChg>
        <pc:inkChg chg="add">
          <ac:chgData name="Travis Mandel" userId="ae43e0f50792b37f" providerId="LiveId" clId="{852450F2-F3F9-4FE3-8232-3A5BBB7E5B01}" dt="2026-04-10T21:12:42.521" v="13285" actId="9405"/>
          <ac:inkMkLst>
            <pc:docMk/>
            <pc:sldMk cId="294608165" sldId="299"/>
            <ac:inkMk id="28" creationId="{D983832E-E0F5-5265-EA9D-831D6727F1B0}"/>
          </ac:inkMkLst>
        </pc:inkChg>
        <pc:inkChg chg="add">
          <ac:chgData name="Travis Mandel" userId="ae43e0f50792b37f" providerId="LiveId" clId="{852450F2-F3F9-4FE3-8232-3A5BBB7E5B01}" dt="2026-04-10T21:12:45.377" v="13286" actId="9405"/>
          <ac:inkMkLst>
            <pc:docMk/>
            <pc:sldMk cId="294608165" sldId="299"/>
            <ac:inkMk id="29" creationId="{1EEE517F-27CE-011F-0F7A-8B85667CE450}"/>
          </ac:inkMkLst>
        </pc:inkChg>
        <pc:inkChg chg="add">
          <ac:chgData name="Travis Mandel" userId="ae43e0f50792b37f" providerId="LiveId" clId="{852450F2-F3F9-4FE3-8232-3A5BBB7E5B01}" dt="2026-04-10T21:12:47.827" v="13287" actId="9405"/>
          <ac:inkMkLst>
            <pc:docMk/>
            <pc:sldMk cId="294608165" sldId="299"/>
            <ac:inkMk id="30" creationId="{B1E3A652-8FFF-915F-CFA4-B608C2AC0B68}"/>
          </ac:inkMkLst>
        </pc:inkChg>
        <pc:inkChg chg="add">
          <ac:chgData name="Travis Mandel" userId="ae43e0f50792b37f" providerId="LiveId" clId="{852450F2-F3F9-4FE3-8232-3A5BBB7E5B01}" dt="2026-04-10T21:12:49.515" v="13288" actId="9405"/>
          <ac:inkMkLst>
            <pc:docMk/>
            <pc:sldMk cId="294608165" sldId="299"/>
            <ac:inkMk id="31" creationId="{6A3F94F0-2B29-F10F-A2D0-BB388DC3185B}"/>
          </ac:inkMkLst>
        </pc:inkChg>
        <pc:inkChg chg="add">
          <ac:chgData name="Travis Mandel" userId="ae43e0f50792b37f" providerId="LiveId" clId="{852450F2-F3F9-4FE3-8232-3A5BBB7E5B01}" dt="2026-04-10T21:12:51.323" v="13289" actId="9405"/>
          <ac:inkMkLst>
            <pc:docMk/>
            <pc:sldMk cId="294608165" sldId="299"/>
            <ac:inkMk id="32" creationId="{C44B01F8-124D-09C9-8618-F7D717979820}"/>
          </ac:inkMkLst>
        </pc:inkChg>
        <pc:inkChg chg="add">
          <ac:chgData name="Travis Mandel" userId="ae43e0f50792b37f" providerId="LiveId" clId="{852450F2-F3F9-4FE3-8232-3A5BBB7E5B01}" dt="2026-04-10T21:12:52.941" v="13290" actId="9405"/>
          <ac:inkMkLst>
            <pc:docMk/>
            <pc:sldMk cId="294608165" sldId="299"/>
            <ac:inkMk id="33" creationId="{59F355DB-23DF-BADC-DF4D-58E1357D0BCB}"/>
          </ac:inkMkLst>
        </pc:inkChg>
        <pc:inkChg chg="add del">
          <ac:chgData name="Travis Mandel" userId="ae43e0f50792b37f" providerId="LiveId" clId="{852450F2-F3F9-4FE3-8232-3A5BBB7E5B01}" dt="2026-04-10T21:12:58.661" v="13292" actId="9405"/>
          <ac:inkMkLst>
            <pc:docMk/>
            <pc:sldMk cId="294608165" sldId="299"/>
            <ac:inkMk id="34" creationId="{9FDA2317-D7EC-FEA8-563A-09105D6AE5AA}"/>
          </ac:inkMkLst>
        </pc:inkChg>
        <pc:inkChg chg="add">
          <ac:chgData name="Travis Mandel" userId="ae43e0f50792b37f" providerId="LiveId" clId="{852450F2-F3F9-4FE3-8232-3A5BBB7E5B01}" dt="2026-04-10T21:13:01.306" v="13293" actId="9405"/>
          <ac:inkMkLst>
            <pc:docMk/>
            <pc:sldMk cId="294608165" sldId="299"/>
            <ac:inkMk id="35" creationId="{6CEEEAE2-4189-0555-4B5D-2D61C1C2BC9F}"/>
          </ac:inkMkLst>
        </pc:inkChg>
        <pc:inkChg chg="add del">
          <ac:chgData name="Travis Mandel" userId="ae43e0f50792b37f" providerId="LiveId" clId="{852450F2-F3F9-4FE3-8232-3A5BBB7E5B01}" dt="2026-04-10T21:13:07.192" v="13295" actId="9405"/>
          <ac:inkMkLst>
            <pc:docMk/>
            <pc:sldMk cId="294608165" sldId="299"/>
            <ac:inkMk id="36" creationId="{8DCECFFE-2036-24DE-05C7-F1F2B203355B}"/>
          </ac:inkMkLst>
        </pc:inkChg>
        <pc:inkChg chg="add">
          <ac:chgData name="Travis Mandel" userId="ae43e0f50792b37f" providerId="LiveId" clId="{852450F2-F3F9-4FE3-8232-3A5BBB7E5B01}" dt="2026-04-10T21:13:12.413" v="13296" actId="9405"/>
          <ac:inkMkLst>
            <pc:docMk/>
            <pc:sldMk cId="294608165" sldId="299"/>
            <ac:inkMk id="37" creationId="{910DAC15-2A20-05E2-347C-AD3A0565B4A3}"/>
          </ac:inkMkLst>
        </pc:inkChg>
      </pc:sldChg>
      <pc:sldChg chg="addSp modSp add mod">
        <pc:chgData name="Travis Mandel" userId="ae43e0f50792b37f" providerId="LiveId" clId="{852450F2-F3F9-4FE3-8232-3A5BBB7E5B01}" dt="2026-04-10T22:09:26.314" v="15083" actId="20577"/>
        <pc:sldMkLst>
          <pc:docMk/>
          <pc:sldMk cId="2399417849" sldId="301"/>
        </pc:sldMkLst>
        <pc:spChg chg="mod">
          <ac:chgData name="Travis Mandel" userId="ae43e0f50792b37f" providerId="LiveId" clId="{852450F2-F3F9-4FE3-8232-3A5BBB7E5B01}" dt="2026-04-10T21:19:24.038" v="13367"/>
          <ac:spMkLst>
            <pc:docMk/>
            <pc:sldMk cId="2399417849" sldId="301"/>
            <ac:spMk id="2" creationId="{54C1A8E4-595C-E50E-A64E-09313346F3F2}"/>
          </ac:spMkLst>
        </pc:spChg>
        <pc:spChg chg="add mod">
          <ac:chgData name="Travis Mandel" userId="ae43e0f50792b37f" providerId="LiveId" clId="{852450F2-F3F9-4FE3-8232-3A5BBB7E5B01}" dt="2026-04-10T21:13:27.107" v="13299"/>
          <ac:spMkLst>
            <pc:docMk/>
            <pc:sldMk cId="2399417849" sldId="301"/>
            <ac:spMk id="4" creationId="{FD4ECA20-A0E1-D06B-4D53-0E9B750CDC1B}"/>
          </ac:spMkLst>
        </pc:spChg>
        <pc:spChg chg="mod">
          <ac:chgData name="Travis Mandel" userId="ae43e0f50792b37f" providerId="LiveId" clId="{852450F2-F3F9-4FE3-8232-3A5BBB7E5B01}" dt="2026-04-10T22:09:26.314" v="15083" actId="20577"/>
          <ac:spMkLst>
            <pc:docMk/>
            <pc:sldMk cId="2399417849" sldId="301"/>
            <ac:spMk id="10" creationId="{D454095B-0D59-8DB0-2608-1E6CF04F56C2}"/>
          </ac:spMkLst>
        </pc:spChg>
        <pc:spChg chg="add mod">
          <ac:chgData name="Travis Mandel" userId="ae43e0f50792b37f" providerId="LiveId" clId="{852450F2-F3F9-4FE3-8232-3A5BBB7E5B01}" dt="2026-04-10T21:13:29.219" v="13300"/>
          <ac:spMkLst>
            <pc:docMk/>
            <pc:sldMk cId="2399417849" sldId="301"/>
            <ac:spMk id="35" creationId="{EF35C800-FFF0-C7FF-E43D-11D9ECF5DA3F}"/>
          </ac:spMkLst>
        </pc:spChg>
        <pc:graphicFrameChg chg="add mod">
          <ac:chgData name="Travis Mandel" userId="ae43e0f50792b37f" providerId="LiveId" clId="{852450F2-F3F9-4FE3-8232-3A5BBB7E5B01}" dt="2026-04-10T21:13:27.107" v="13299"/>
          <ac:graphicFrameMkLst>
            <pc:docMk/>
            <pc:sldMk cId="2399417849" sldId="301"/>
            <ac:graphicFrameMk id="3" creationId="{737B38C5-BBE3-1D28-6DF2-19A6063A74DD}"/>
          </ac:graphicFrameMkLst>
        </pc:graphicFrameChg>
        <pc:graphicFrameChg chg="add mod">
          <ac:chgData name="Travis Mandel" userId="ae43e0f50792b37f" providerId="LiveId" clId="{852450F2-F3F9-4FE3-8232-3A5BBB7E5B01}" dt="2026-04-10T21:13:29.219" v="13300"/>
          <ac:graphicFrameMkLst>
            <pc:docMk/>
            <pc:sldMk cId="2399417849" sldId="301"/>
            <ac:graphicFrameMk id="34" creationId="{E1138707-BE66-F533-B42C-591C1B80CDC2}"/>
          </ac:graphicFrameMkLst>
        </pc:graphicFrameChg>
        <pc:inkChg chg="add mod">
          <ac:chgData name="Travis Mandel" userId="ae43e0f50792b37f" providerId="LiveId" clId="{852450F2-F3F9-4FE3-8232-3A5BBB7E5B01}" dt="2026-04-10T21:13:27.107" v="13299"/>
          <ac:inkMkLst>
            <pc:docMk/>
            <pc:sldMk cId="2399417849" sldId="301"/>
            <ac:inkMk id="11" creationId="{AFAE53A4-A354-2796-EDA3-C0150CEB5D73}"/>
          </ac:inkMkLst>
        </pc:inkChg>
        <pc:inkChg chg="add mod">
          <ac:chgData name="Travis Mandel" userId="ae43e0f50792b37f" providerId="LiveId" clId="{852450F2-F3F9-4FE3-8232-3A5BBB7E5B01}" dt="2026-04-10T21:13:27.107" v="13299"/>
          <ac:inkMkLst>
            <pc:docMk/>
            <pc:sldMk cId="2399417849" sldId="301"/>
            <ac:inkMk id="15" creationId="{DA1BB5F1-C2B6-FBDE-A62F-6E77564BD5A2}"/>
          </ac:inkMkLst>
        </pc:inkChg>
        <pc:inkChg chg="add mod">
          <ac:chgData name="Travis Mandel" userId="ae43e0f50792b37f" providerId="LiveId" clId="{852450F2-F3F9-4FE3-8232-3A5BBB7E5B01}" dt="2026-04-10T21:13:27.107" v="13299"/>
          <ac:inkMkLst>
            <pc:docMk/>
            <pc:sldMk cId="2399417849" sldId="301"/>
            <ac:inkMk id="18" creationId="{AFD0D753-10A2-1A2D-EBD2-B72E1852C45C}"/>
          </ac:inkMkLst>
        </pc:inkChg>
        <pc:inkChg chg="add mod">
          <ac:chgData name="Travis Mandel" userId="ae43e0f50792b37f" providerId="LiveId" clId="{852450F2-F3F9-4FE3-8232-3A5BBB7E5B01}" dt="2026-04-10T21:13:27.107" v="13299"/>
          <ac:inkMkLst>
            <pc:docMk/>
            <pc:sldMk cId="2399417849" sldId="301"/>
            <ac:inkMk id="20" creationId="{3D08B4B3-363B-D885-5826-BC3AB35163C1}"/>
          </ac:inkMkLst>
        </pc:inkChg>
        <pc:inkChg chg="add mod">
          <ac:chgData name="Travis Mandel" userId="ae43e0f50792b37f" providerId="LiveId" clId="{852450F2-F3F9-4FE3-8232-3A5BBB7E5B01}" dt="2026-04-10T21:13:27.107" v="13299"/>
          <ac:inkMkLst>
            <pc:docMk/>
            <pc:sldMk cId="2399417849" sldId="301"/>
            <ac:inkMk id="22" creationId="{4902CD3C-8EAC-EF8F-613D-68A79C738F94}"/>
          </ac:inkMkLst>
        </pc:inkChg>
        <pc:inkChg chg="add mod">
          <ac:chgData name="Travis Mandel" userId="ae43e0f50792b37f" providerId="LiveId" clId="{852450F2-F3F9-4FE3-8232-3A5BBB7E5B01}" dt="2026-04-10T21:13:27.107" v="13299"/>
          <ac:inkMkLst>
            <pc:docMk/>
            <pc:sldMk cId="2399417849" sldId="301"/>
            <ac:inkMk id="23" creationId="{6926446D-BBF6-2DF4-9381-1AD994FB6BFF}"/>
          </ac:inkMkLst>
        </pc:inkChg>
        <pc:inkChg chg="add mod">
          <ac:chgData name="Travis Mandel" userId="ae43e0f50792b37f" providerId="LiveId" clId="{852450F2-F3F9-4FE3-8232-3A5BBB7E5B01}" dt="2026-04-10T21:13:27.107" v="13299"/>
          <ac:inkMkLst>
            <pc:docMk/>
            <pc:sldMk cId="2399417849" sldId="301"/>
            <ac:inkMk id="25" creationId="{BB9804D5-0D44-237A-401A-95A648ECF569}"/>
          </ac:inkMkLst>
        </pc:inkChg>
        <pc:inkChg chg="add mod">
          <ac:chgData name="Travis Mandel" userId="ae43e0f50792b37f" providerId="LiveId" clId="{852450F2-F3F9-4FE3-8232-3A5BBB7E5B01}" dt="2026-04-10T21:13:27.107" v="13299"/>
          <ac:inkMkLst>
            <pc:docMk/>
            <pc:sldMk cId="2399417849" sldId="301"/>
            <ac:inkMk id="28" creationId="{0F17B704-90E6-DF6A-94EA-EE97251C2A84}"/>
          </ac:inkMkLst>
        </pc:inkChg>
        <pc:inkChg chg="add mod">
          <ac:chgData name="Travis Mandel" userId="ae43e0f50792b37f" providerId="LiveId" clId="{852450F2-F3F9-4FE3-8232-3A5BBB7E5B01}" dt="2026-04-10T21:13:29.219" v="13300"/>
          <ac:inkMkLst>
            <pc:docMk/>
            <pc:sldMk cId="2399417849" sldId="301"/>
            <ac:inkMk id="38" creationId="{DEF46959-6554-C426-771F-75033379C25D}"/>
          </ac:inkMkLst>
        </pc:inkChg>
        <pc:inkChg chg="add mod">
          <ac:chgData name="Travis Mandel" userId="ae43e0f50792b37f" providerId="LiveId" clId="{852450F2-F3F9-4FE3-8232-3A5BBB7E5B01}" dt="2026-04-10T21:13:29.219" v="13300"/>
          <ac:inkMkLst>
            <pc:docMk/>
            <pc:sldMk cId="2399417849" sldId="301"/>
            <ac:inkMk id="41" creationId="{E6371187-95CF-5D46-FCC5-51CC84A9B0C0}"/>
          </ac:inkMkLst>
        </pc:inkChg>
        <pc:inkChg chg="add mod">
          <ac:chgData name="Travis Mandel" userId="ae43e0f50792b37f" providerId="LiveId" clId="{852450F2-F3F9-4FE3-8232-3A5BBB7E5B01}" dt="2026-04-10T21:13:29.219" v="13300"/>
          <ac:inkMkLst>
            <pc:docMk/>
            <pc:sldMk cId="2399417849" sldId="301"/>
            <ac:inkMk id="43" creationId="{92301453-8100-27A6-545E-277B0B540027}"/>
          </ac:inkMkLst>
        </pc:inkChg>
        <pc:inkChg chg="add mod">
          <ac:chgData name="Travis Mandel" userId="ae43e0f50792b37f" providerId="LiveId" clId="{852450F2-F3F9-4FE3-8232-3A5BBB7E5B01}" dt="2026-04-10T21:13:29.219" v="13300"/>
          <ac:inkMkLst>
            <pc:docMk/>
            <pc:sldMk cId="2399417849" sldId="301"/>
            <ac:inkMk id="50" creationId="{4CB2EFAC-34C9-EC16-A6A2-5FD11F514DDE}"/>
          </ac:inkMkLst>
        </pc:inkChg>
        <pc:inkChg chg="add mod">
          <ac:chgData name="Travis Mandel" userId="ae43e0f50792b37f" providerId="LiveId" clId="{852450F2-F3F9-4FE3-8232-3A5BBB7E5B01}" dt="2026-04-10T21:13:29.219" v="13300"/>
          <ac:inkMkLst>
            <pc:docMk/>
            <pc:sldMk cId="2399417849" sldId="301"/>
            <ac:inkMk id="51" creationId="{3DB66277-D84E-E223-1195-D685A95FF33F}"/>
          </ac:inkMkLst>
        </pc:inkChg>
        <pc:inkChg chg="add mod">
          <ac:chgData name="Travis Mandel" userId="ae43e0f50792b37f" providerId="LiveId" clId="{852450F2-F3F9-4FE3-8232-3A5BBB7E5B01}" dt="2026-04-10T21:13:29.219" v="13300"/>
          <ac:inkMkLst>
            <pc:docMk/>
            <pc:sldMk cId="2399417849" sldId="301"/>
            <ac:inkMk id="57" creationId="{6778EC2D-B8F8-FC18-BC76-79A72E05AF52}"/>
          </ac:inkMkLst>
        </pc:inkChg>
        <pc:inkChg chg="add mod">
          <ac:chgData name="Travis Mandel" userId="ae43e0f50792b37f" providerId="LiveId" clId="{852450F2-F3F9-4FE3-8232-3A5BBB7E5B01}" dt="2026-04-10T21:13:29.219" v="13300"/>
          <ac:inkMkLst>
            <pc:docMk/>
            <pc:sldMk cId="2399417849" sldId="301"/>
            <ac:inkMk id="58" creationId="{C58639BE-1A60-5241-230B-D2D443D9BEC5}"/>
          </ac:inkMkLst>
        </pc:inkChg>
        <pc:inkChg chg="add mod">
          <ac:chgData name="Travis Mandel" userId="ae43e0f50792b37f" providerId="LiveId" clId="{852450F2-F3F9-4FE3-8232-3A5BBB7E5B01}" dt="2026-04-10T21:13:29.219" v="13300"/>
          <ac:inkMkLst>
            <pc:docMk/>
            <pc:sldMk cId="2399417849" sldId="301"/>
            <ac:inkMk id="59" creationId="{184D8C4A-43CD-3F4A-B253-D2316F6A79B9}"/>
          </ac:inkMkLst>
        </pc:inkChg>
      </pc:sldChg>
      <pc:sldChg chg="modSp add del mod">
        <pc:chgData name="Travis Mandel" userId="ae43e0f50792b37f" providerId="LiveId" clId="{852450F2-F3F9-4FE3-8232-3A5BBB7E5B01}" dt="2026-04-10T19:51:24.489" v="13123" actId="2696"/>
        <pc:sldMkLst>
          <pc:docMk/>
          <pc:sldMk cId="4070347025" sldId="302"/>
        </pc:sldMkLst>
      </pc:sldChg>
      <pc:sldChg chg="delSp modSp add del mod">
        <pc:chgData name="Travis Mandel" userId="ae43e0f50792b37f" providerId="LiveId" clId="{852450F2-F3F9-4FE3-8232-3A5BBB7E5B01}" dt="2026-04-10T21:15:37.237" v="13301" actId="47"/>
        <pc:sldMkLst>
          <pc:docMk/>
          <pc:sldMk cId="3349674007" sldId="303"/>
        </pc:sldMkLst>
      </pc:sldChg>
      <pc:sldChg chg="modSp add mod ord">
        <pc:chgData name="Travis Mandel" userId="ae43e0f50792b37f" providerId="LiveId" clId="{852450F2-F3F9-4FE3-8232-3A5BBB7E5B01}" dt="2026-04-10T21:19:29.875" v="13368"/>
        <pc:sldMkLst>
          <pc:docMk/>
          <pc:sldMk cId="1862510076" sldId="304"/>
        </pc:sldMkLst>
        <pc:spChg chg="mod">
          <ac:chgData name="Travis Mandel" userId="ae43e0f50792b37f" providerId="LiveId" clId="{852450F2-F3F9-4FE3-8232-3A5BBB7E5B01}" dt="2026-04-10T21:19:29.875" v="13368"/>
          <ac:spMkLst>
            <pc:docMk/>
            <pc:sldMk cId="1862510076" sldId="304"/>
            <ac:spMk id="2" creationId="{6A339E0B-F9A4-7A78-1A62-7D16F30D3BB3}"/>
          </ac:spMkLst>
        </pc:spChg>
        <pc:spChg chg="mod">
          <ac:chgData name="Travis Mandel" userId="ae43e0f50792b37f" providerId="LiveId" clId="{852450F2-F3F9-4FE3-8232-3A5BBB7E5B01}" dt="2026-04-09T17:42:32.061" v="10213" actId="20577"/>
          <ac:spMkLst>
            <pc:docMk/>
            <pc:sldMk cId="1862510076" sldId="304"/>
            <ac:spMk id="10" creationId="{AD861162-F589-9FD4-7E3F-A649D02C648D}"/>
          </ac:spMkLst>
        </pc:spChg>
      </pc:sldChg>
      <pc:sldChg chg="addSp modSp new mod">
        <pc:chgData name="Travis Mandel" userId="ae43e0f50792b37f" providerId="LiveId" clId="{852450F2-F3F9-4FE3-8232-3A5BBB7E5B01}" dt="2026-04-09T19:13:28.948" v="11648" actId="20577"/>
        <pc:sldMkLst>
          <pc:docMk/>
          <pc:sldMk cId="3956237330" sldId="305"/>
        </pc:sldMkLst>
        <pc:spChg chg="mod">
          <ac:chgData name="Travis Mandel" userId="ae43e0f50792b37f" providerId="LiveId" clId="{852450F2-F3F9-4FE3-8232-3A5BBB7E5B01}" dt="2026-04-09T19:13:11.593" v="11636" actId="20577"/>
          <ac:spMkLst>
            <pc:docMk/>
            <pc:sldMk cId="3956237330" sldId="305"/>
            <ac:spMk id="2" creationId="{B78BB485-5211-39E0-72E3-0B4DE493A217}"/>
          </ac:spMkLst>
        </pc:spChg>
        <pc:spChg chg="mod">
          <ac:chgData name="Travis Mandel" userId="ae43e0f50792b37f" providerId="LiveId" clId="{852450F2-F3F9-4FE3-8232-3A5BBB7E5B01}" dt="2026-04-09T19:13:28.948" v="11648" actId="20577"/>
          <ac:spMkLst>
            <pc:docMk/>
            <pc:sldMk cId="3956237330" sldId="305"/>
            <ac:spMk id="3" creationId="{29175D4C-06B1-7699-2809-93EFB59E98E0}"/>
          </ac:spMkLst>
        </pc:spChg>
        <pc:picChg chg="add mod">
          <ac:chgData name="Travis Mandel" userId="ae43e0f50792b37f" providerId="LiveId" clId="{852450F2-F3F9-4FE3-8232-3A5BBB7E5B01}" dt="2026-04-09T19:08:35.522" v="11463" actId="14100"/>
          <ac:picMkLst>
            <pc:docMk/>
            <pc:sldMk cId="3956237330" sldId="305"/>
            <ac:picMk id="1028" creationId="{86B89B38-CC3D-CEDB-64AB-2D0C65CC7C72}"/>
          </ac:picMkLst>
        </pc:picChg>
      </pc:sldChg>
      <pc:sldChg chg="addSp delSp modSp new mod">
        <pc:chgData name="Travis Mandel" userId="ae43e0f50792b37f" providerId="LiveId" clId="{852450F2-F3F9-4FE3-8232-3A5BBB7E5B01}" dt="2026-04-09T19:48:01.656" v="12465" actId="5793"/>
        <pc:sldMkLst>
          <pc:docMk/>
          <pc:sldMk cId="2435573091" sldId="306"/>
        </pc:sldMkLst>
        <pc:spChg chg="mod">
          <ac:chgData name="Travis Mandel" userId="ae43e0f50792b37f" providerId="LiveId" clId="{852450F2-F3F9-4FE3-8232-3A5BBB7E5B01}" dt="2026-04-09T19:33:09.562" v="11771" actId="20577"/>
          <ac:spMkLst>
            <pc:docMk/>
            <pc:sldMk cId="2435573091" sldId="306"/>
            <ac:spMk id="2" creationId="{9F9F2240-1921-2352-5F4A-8AFD376FF4DC}"/>
          </ac:spMkLst>
        </pc:spChg>
        <pc:spChg chg="add del mod">
          <ac:chgData name="Travis Mandel" userId="ae43e0f50792b37f" providerId="LiveId" clId="{852450F2-F3F9-4FE3-8232-3A5BBB7E5B01}" dt="2026-04-09T19:48:01.656" v="12465" actId="5793"/>
          <ac:spMkLst>
            <pc:docMk/>
            <pc:sldMk cId="2435573091" sldId="306"/>
            <ac:spMk id="3" creationId="{D6A7FC6F-C412-FCF8-76D5-A54CFB591620}"/>
          </ac:spMkLst>
        </pc:spChg>
        <pc:picChg chg="add mod">
          <ac:chgData name="Travis Mandel" userId="ae43e0f50792b37f" providerId="LiveId" clId="{852450F2-F3F9-4FE3-8232-3A5BBB7E5B01}" dt="2026-04-09T19:38:08.316" v="11945" actId="1076"/>
          <ac:picMkLst>
            <pc:docMk/>
            <pc:sldMk cId="2435573091" sldId="306"/>
            <ac:picMk id="2054" creationId="{D7D46624-894D-FB48-9A38-E9AEC8AD6FC0}"/>
          </ac:picMkLst>
        </pc:picChg>
      </pc:sldChg>
      <pc:sldChg chg="addSp delSp modSp add del mod">
        <pc:chgData name="Travis Mandel" userId="ae43e0f50792b37f" providerId="LiveId" clId="{852450F2-F3F9-4FE3-8232-3A5BBB7E5B01}" dt="2026-04-10T19:33:56.712" v="13122" actId="20577"/>
        <pc:sldMkLst>
          <pc:docMk/>
          <pc:sldMk cId="4055184020" sldId="307"/>
        </pc:sldMkLst>
        <pc:spChg chg="mod">
          <ac:chgData name="Travis Mandel" userId="ae43e0f50792b37f" providerId="LiveId" clId="{852450F2-F3F9-4FE3-8232-3A5BBB7E5B01}" dt="2026-04-09T19:44:13.813" v="12243" actId="20577"/>
          <ac:spMkLst>
            <pc:docMk/>
            <pc:sldMk cId="4055184020" sldId="307"/>
            <ac:spMk id="2" creationId="{2A67E24D-1BAC-E3F1-38F8-5F64A530C2AB}"/>
          </ac:spMkLst>
        </pc:spChg>
        <pc:spChg chg="mod">
          <ac:chgData name="Travis Mandel" userId="ae43e0f50792b37f" providerId="LiveId" clId="{852450F2-F3F9-4FE3-8232-3A5BBB7E5B01}" dt="2026-04-10T19:33:56.712" v="13122" actId="20577"/>
          <ac:spMkLst>
            <pc:docMk/>
            <pc:sldMk cId="4055184020" sldId="307"/>
            <ac:spMk id="3" creationId="{08F45A93-8A4C-25B3-672C-C41D9175AA11}"/>
          </ac:spMkLst>
        </pc:spChg>
        <pc:picChg chg="add mod">
          <ac:chgData name="Travis Mandel" userId="ae43e0f50792b37f" providerId="LiveId" clId="{852450F2-F3F9-4FE3-8232-3A5BBB7E5B01}" dt="2026-04-09T19:49:03.146" v="12473" actId="14100"/>
          <ac:picMkLst>
            <pc:docMk/>
            <pc:sldMk cId="4055184020" sldId="307"/>
            <ac:picMk id="6" creationId="{9C1A52FF-B65E-503E-3214-DE32A9AB419E}"/>
          </ac:picMkLst>
        </pc:picChg>
      </pc:sldChg>
      <pc:sldChg chg="addSp delSp modSp add del mod">
        <pc:chgData name="Travis Mandel" userId="ae43e0f50792b37f" providerId="LiveId" clId="{852450F2-F3F9-4FE3-8232-3A5BBB7E5B01}" dt="2026-04-10T20:32:35.703" v="13170" actId="2696"/>
        <pc:sldMkLst>
          <pc:docMk/>
          <pc:sldMk cId="3884156534" sldId="308"/>
        </pc:sldMkLst>
        <pc:spChg chg="del">
          <ac:chgData name="Travis Mandel" userId="ae43e0f50792b37f" providerId="LiveId" clId="{852450F2-F3F9-4FE3-8232-3A5BBB7E5B01}" dt="2026-04-10T02:17:53.403" v="12623" actId="478"/>
          <ac:spMkLst>
            <pc:docMk/>
            <pc:sldMk cId="3884156534" sldId="308"/>
            <ac:spMk id="2" creationId="{C291E848-8F0A-64B6-A17A-29E8F840CF29}"/>
          </ac:spMkLst>
        </pc:spChg>
        <pc:spChg chg="add del mod">
          <ac:chgData name="Travis Mandel" userId="ae43e0f50792b37f" providerId="LiveId" clId="{852450F2-F3F9-4FE3-8232-3A5BBB7E5B01}" dt="2026-04-10T02:17:57.111" v="12624" actId="478"/>
          <ac:spMkLst>
            <pc:docMk/>
            <pc:sldMk cId="3884156534" sldId="308"/>
            <ac:spMk id="4" creationId="{AFEB8B98-BA94-7264-50DD-0EE69E92D70E}"/>
          </ac:spMkLst>
        </pc:spChg>
        <pc:spChg chg="add del mod">
          <ac:chgData name="Travis Mandel" userId="ae43e0f50792b37f" providerId="LiveId" clId="{852450F2-F3F9-4FE3-8232-3A5BBB7E5B01}" dt="2026-04-10T02:18:06.632" v="12626" actId="478"/>
          <ac:spMkLst>
            <pc:docMk/>
            <pc:sldMk cId="3884156534" sldId="308"/>
            <ac:spMk id="8" creationId="{8BA48B65-05D4-A384-ADE3-CDE96AC0A43E}"/>
          </ac:spMkLst>
        </pc:spChg>
        <pc:spChg chg="del">
          <ac:chgData name="Travis Mandel" userId="ae43e0f50792b37f" providerId="LiveId" clId="{852450F2-F3F9-4FE3-8232-3A5BBB7E5B01}" dt="2026-04-10T02:17:58.513" v="12625" actId="478"/>
          <ac:spMkLst>
            <pc:docMk/>
            <pc:sldMk cId="3884156534" sldId="308"/>
            <ac:spMk id="10" creationId="{065DEB3C-A50E-EA7F-D037-F7035E97A831}"/>
          </ac:spMkLst>
        </pc:spChg>
        <pc:spChg chg="add mod">
          <ac:chgData name="Travis Mandel" userId="ae43e0f50792b37f" providerId="LiveId" clId="{852450F2-F3F9-4FE3-8232-3A5BBB7E5B01}" dt="2026-04-10T02:26:32.179" v="12717" actId="1076"/>
          <ac:spMkLst>
            <pc:docMk/>
            <pc:sldMk cId="3884156534" sldId="308"/>
            <ac:spMk id="11" creationId="{64CD5F83-88E5-FAC1-E80D-8B48E75F1142}"/>
          </ac:spMkLst>
        </pc:spChg>
        <pc:spChg chg="add mod">
          <ac:chgData name="Travis Mandel" userId="ae43e0f50792b37f" providerId="LiveId" clId="{852450F2-F3F9-4FE3-8232-3A5BBB7E5B01}" dt="2026-04-10T02:27:46.005" v="12853" actId="20577"/>
          <ac:spMkLst>
            <pc:docMk/>
            <pc:sldMk cId="3884156534" sldId="308"/>
            <ac:spMk id="12" creationId="{740AD4E2-3EAC-56EA-3612-6E9F496E690A}"/>
          </ac:spMkLst>
        </pc:spChg>
        <pc:picChg chg="mod">
          <ac:chgData name="Travis Mandel" userId="ae43e0f50792b37f" providerId="LiveId" clId="{852450F2-F3F9-4FE3-8232-3A5BBB7E5B01}" dt="2026-04-10T02:26:25.052" v="12715" actId="1076"/>
          <ac:picMkLst>
            <pc:docMk/>
            <pc:sldMk cId="3884156534" sldId="308"/>
            <ac:picMk id="5" creationId="{9DE9B5B4-A281-17FA-DEEA-0F628A980498}"/>
          </ac:picMkLst>
        </pc:picChg>
        <pc:picChg chg="del">
          <ac:chgData name="Travis Mandel" userId="ae43e0f50792b37f" providerId="LiveId" clId="{852450F2-F3F9-4FE3-8232-3A5BBB7E5B01}" dt="2026-04-10T02:17:58.513" v="12625" actId="478"/>
          <ac:picMkLst>
            <pc:docMk/>
            <pc:sldMk cId="3884156534" sldId="308"/>
            <ac:picMk id="7" creationId="{6BE0C9B8-D29D-A928-C270-111D337C6E65}"/>
          </ac:picMkLst>
        </pc:picChg>
        <pc:picChg chg="del">
          <ac:chgData name="Travis Mandel" userId="ae43e0f50792b37f" providerId="LiveId" clId="{852450F2-F3F9-4FE3-8232-3A5BBB7E5B01}" dt="2026-04-10T02:18:07.484" v="12627" actId="478"/>
          <ac:picMkLst>
            <pc:docMk/>
            <pc:sldMk cId="3884156534" sldId="308"/>
            <ac:picMk id="9" creationId="{A42651F4-5A48-842B-FAF1-230BFDC7949D}"/>
          </ac:picMkLst>
        </pc:picChg>
      </pc:sldChg>
      <pc:sldChg chg="addSp delSp modSp new del mod">
        <pc:chgData name="Travis Mandel" userId="ae43e0f50792b37f" providerId="LiveId" clId="{852450F2-F3F9-4FE3-8232-3A5BBB7E5B01}" dt="2026-04-10T20:31:26.140" v="13169" actId="2696"/>
        <pc:sldMkLst>
          <pc:docMk/>
          <pc:sldMk cId="1740359653" sldId="309"/>
        </pc:sldMkLst>
        <pc:spChg chg="del">
          <ac:chgData name="Travis Mandel" userId="ae43e0f50792b37f" providerId="LiveId" clId="{852450F2-F3F9-4FE3-8232-3A5BBB7E5B01}" dt="2026-04-10T02:32:10.005" v="12865" actId="478"/>
          <ac:spMkLst>
            <pc:docMk/>
            <pc:sldMk cId="1740359653" sldId="309"/>
            <ac:spMk id="2" creationId="{85125B25-30DA-E790-D5EF-D72690202F69}"/>
          </ac:spMkLst>
        </pc:spChg>
        <pc:spChg chg="del">
          <ac:chgData name="Travis Mandel" userId="ae43e0f50792b37f" providerId="LiveId" clId="{852450F2-F3F9-4FE3-8232-3A5BBB7E5B01}" dt="2026-04-10T02:32:10.005" v="12865" actId="478"/>
          <ac:spMkLst>
            <pc:docMk/>
            <pc:sldMk cId="1740359653" sldId="309"/>
            <ac:spMk id="3" creationId="{1E0B4D45-7F4E-1180-C1A1-51182F7FB180}"/>
          </ac:spMkLst>
        </pc:spChg>
        <pc:picChg chg="add del">
          <ac:chgData name="Travis Mandel" userId="ae43e0f50792b37f" providerId="LiveId" clId="{852450F2-F3F9-4FE3-8232-3A5BBB7E5B01}" dt="2026-04-10T02:32:07.196" v="12864" actId="478"/>
          <ac:picMkLst>
            <pc:docMk/>
            <pc:sldMk cId="1740359653" sldId="309"/>
            <ac:picMk id="1026" creationId="{8A343130-C64B-F68E-9F81-9E7C688A1C25}"/>
          </ac:picMkLst>
        </pc:picChg>
        <pc:picChg chg="add mod">
          <ac:chgData name="Travis Mandel" userId="ae43e0f50792b37f" providerId="LiveId" clId="{852450F2-F3F9-4FE3-8232-3A5BBB7E5B01}" dt="2026-04-10T02:32:17.962" v="12869" actId="14100"/>
          <ac:picMkLst>
            <pc:docMk/>
            <pc:sldMk cId="1740359653" sldId="309"/>
            <ac:picMk id="1028" creationId="{870180A8-9E39-681E-A99F-F9732A0E8B02}"/>
          </ac:picMkLst>
        </pc:picChg>
      </pc:sldChg>
      <pc:sldChg chg="addSp delSp modSp new del mod">
        <pc:chgData name="Travis Mandel" userId="ae43e0f50792b37f" providerId="LiveId" clId="{852450F2-F3F9-4FE3-8232-3A5BBB7E5B01}" dt="2026-04-10T21:21:49.738" v="13390" actId="47"/>
        <pc:sldMkLst>
          <pc:docMk/>
          <pc:sldMk cId="737419146" sldId="310"/>
        </pc:sldMkLst>
        <pc:spChg chg="del">
          <ac:chgData name="Travis Mandel" userId="ae43e0f50792b37f" providerId="LiveId" clId="{852450F2-F3F9-4FE3-8232-3A5BBB7E5B01}" dt="2026-04-10T02:36:03.536" v="12888" actId="478"/>
          <ac:spMkLst>
            <pc:docMk/>
            <pc:sldMk cId="737419146" sldId="310"/>
            <ac:spMk id="2" creationId="{73429043-7837-8503-D8FB-65E4E68F42C4}"/>
          </ac:spMkLst>
        </pc:spChg>
        <pc:spChg chg="del">
          <ac:chgData name="Travis Mandel" userId="ae43e0f50792b37f" providerId="LiveId" clId="{852450F2-F3F9-4FE3-8232-3A5BBB7E5B01}" dt="2026-04-10T02:36:03.536" v="12888" actId="478"/>
          <ac:spMkLst>
            <pc:docMk/>
            <pc:sldMk cId="737419146" sldId="310"/>
            <ac:spMk id="3" creationId="{C92E1132-1A1C-8435-D740-D20EE8317373}"/>
          </ac:spMkLst>
        </pc:spChg>
        <pc:picChg chg="add mod">
          <ac:chgData name="Travis Mandel" userId="ae43e0f50792b37f" providerId="LiveId" clId="{852450F2-F3F9-4FE3-8232-3A5BBB7E5B01}" dt="2026-04-10T18:50:11.932" v="12965" actId="1076"/>
          <ac:picMkLst>
            <pc:docMk/>
            <pc:sldMk cId="737419146" sldId="310"/>
            <ac:picMk id="1026" creationId="{CBEF7103-44BD-8CDD-21EF-58994609B61A}"/>
          </ac:picMkLst>
        </pc:picChg>
        <pc:picChg chg="add mod">
          <ac:chgData name="Travis Mandel" userId="ae43e0f50792b37f" providerId="LiveId" clId="{852450F2-F3F9-4FE3-8232-3A5BBB7E5B01}" dt="2026-04-10T18:50:11.600" v="12964" actId="1076"/>
          <ac:picMkLst>
            <pc:docMk/>
            <pc:sldMk cId="737419146" sldId="310"/>
            <ac:picMk id="3074" creationId="{85F8E4CD-2BF5-CBBD-6819-D1D9B0759294}"/>
          </ac:picMkLst>
        </pc:picChg>
      </pc:sldChg>
      <pc:sldChg chg="add del">
        <pc:chgData name="Travis Mandel" userId="ae43e0f50792b37f" providerId="LiveId" clId="{852450F2-F3F9-4FE3-8232-3A5BBB7E5B01}" dt="2026-04-10T18:41:29.068" v="12944" actId="2890"/>
        <pc:sldMkLst>
          <pc:docMk/>
          <pc:sldMk cId="2119379347" sldId="311"/>
        </pc:sldMkLst>
      </pc:sldChg>
      <pc:sldChg chg="addSp delSp modSp add mod">
        <pc:chgData name="Travis Mandel" userId="ae43e0f50792b37f" providerId="LiveId" clId="{852450F2-F3F9-4FE3-8232-3A5BBB7E5B01}" dt="2026-04-10T18:46:39.132" v="12950" actId="1076"/>
        <pc:sldMkLst>
          <pc:docMk/>
          <pc:sldMk cId="2713246861" sldId="311"/>
        </pc:sldMkLst>
        <pc:picChg chg="add mod">
          <ac:chgData name="Travis Mandel" userId="ae43e0f50792b37f" providerId="LiveId" clId="{852450F2-F3F9-4FE3-8232-3A5BBB7E5B01}" dt="2026-04-10T18:46:39.132" v="12950" actId="1076"/>
          <ac:picMkLst>
            <pc:docMk/>
            <pc:sldMk cId="2713246861" sldId="311"/>
            <ac:picMk id="3" creationId="{7D15F549-5643-8C29-85D7-F73D5FD05211}"/>
          </ac:picMkLst>
        </pc:picChg>
        <pc:picChg chg="del">
          <ac:chgData name="Travis Mandel" userId="ae43e0f50792b37f" providerId="LiveId" clId="{852450F2-F3F9-4FE3-8232-3A5BBB7E5B01}" dt="2026-04-10T18:41:35.219" v="12946" actId="478"/>
          <ac:picMkLst>
            <pc:docMk/>
            <pc:sldMk cId="2713246861" sldId="311"/>
            <ac:picMk id="5" creationId="{0EBF7545-3DB1-C09E-B250-36E92A960F0F}"/>
          </ac:picMkLst>
        </pc:picChg>
      </pc:sldChg>
      <pc:sldChg chg="addSp delSp new mod">
        <pc:chgData name="Travis Mandel" userId="ae43e0f50792b37f" providerId="LiveId" clId="{852450F2-F3F9-4FE3-8232-3A5BBB7E5B01}" dt="2026-04-10T18:50:18.919" v="12968"/>
        <pc:sldMkLst>
          <pc:docMk/>
          <pc:sldMk cId="3820891598" sldId="312"/>
        </pc:sldMkLst>
        <pc:spChg chg="del">
          <ac:chgData name="Travis Mandel" userId="ae43e0f50792b37f" providerId="LiveId" clId="{852450F2-F3F9-4FE3-8232-3A5BBB7E5B01}" dt="2026-04-10T18:50:18.495" v="12967" actId="478"/>
          <ac:spMkLst>
            <pc:docMk/>
            <pc:sldMk cId="3820891598" sldId="312"/>
            <ac:spMk id="2" creationId="{C1F359AB-A397-8A11-2471-907AED882F5D}"/>
          </ac:spMkLst>
        </pc:spChg>
        <pc:spChg chg="del">
          <ac:chgData name="Travis Mandel" userId="ae43e0f50792b37f" providerId="LiveId" clId="{852450F2-F3F9-4FE3-8232-3A5BBB7E5B01}" dt="2026-04-10T18:50:18.495" v="12967" actId="478"/>
          <ac:spMkLst>
            <pc:docMk/>
            <pc:sldMk cId="3820891598" sldId="312"/>
            <ac:spMk id="3" creationId="{025378EA-5BE6-1FCD-4700-BD09D3FFF900}"/>
          </ac:spMkLst>
        </pc:spChg>
        <pc:picChg chg="add">
          <ac:chgData name="Travis Mandel" userId="ae43e0f50792b37f" providerId="LiveId" clId="{852450F2-F3F9-4FE3-8232-3A5BBB7E5B01}" dt="2026-04-10T18:50:18.919" v="12968"/>
          <ac:picMkLst>
            <pc:docMk/>
            <pc:sldMk cId="3820891598" sldId="312"/>
            <ac:picMk id="2050" creationId="{70CA3665-544C-A066-632B-09B106F9673F}"/>
          </ac:picMkLst>
        </pc:picChg>
      </pc:sldChg>
      <pc:sldChg chg="addSp delSp modSp add mod">
        <pc:chgData name="Travis Mandel" userId="ae43e0f50792b37f" providerId="LiveId" clId="{852450F2-F3F9-4FE3-8232-3A5BBB7E5B01}" dt="2026-04-10T19:01:24.867" v="12980" actId="1076"/>
        <pc:sldMkLst>
          <pc:docMk/>
          <pc:sldMk cId="993467075" sldId="313"/>
        </pc:sldMkLst>
        <pc:spChg chg="del mod">
          <ac:chgData name="Travis Mandel" userId="ae43e0f50792b37f" providerId="LiveId" clId="{852450F2-F3F9-4FE3-8232-3A5BBB7E5B01}" dt="2026-04-10T19:01:07.620" v="12974" actId="478"/>
          <ac:spMkLst>
            <pc:docMk/>
            <pc:sldMk cId="993467075" sldId="313"/>
            <ac:spMk id="3" creationId="{0EE2075D-17F6-E728-00D6-0C9CDE7D057D}"/>
          </ac:spMkLst>
        </pc:spChg>
        <pc:spChg chg="add del mod">
          <ac:chgData name="Travis Mandel" userId="ae43e0f50792b37f" providerId="LiveId" clId="{852450F2-F3F9-4FE3-8232-3A5BBB7E5B01}" dt="2026-04-10T19:01:09.136" v="12975" actId="478"/>
          <ac:spMkLst>
            <pc:docMk/>
            <pc:sldMk cId="993467075" sldId="313"/>
            <ac:spMk id="6" creationId="{790E47A9-D7C2-F6C1-8BFD-15D89CB4D79C}"/>
          </ac:spMkLst>
        </pc:spChg>
        <pc:picChg chg="mod">
          <ac:chgData name="Travis Mandel" userId="ae43e0f50792b37f" providerId="LiveId" clId="{852450F2-F3F9-4FE3-8232-3A5BBB7E5B01}" dt="2026-04-10T19:01:24.867" v="12980" actId="1076"/>
          <ac:picMkLst>
            <pc:docMk/>
            <pc:sldMk cId="993467075" sldId="313"/>
            <ac:picMk id="4" creationId="{BC2E7DDB-EBB5-F9E8-40B3-FB9BCC4C51ED}"/>
          </ac:picMkLst>
        </pc:picChg>
      </pc:sldChg>
      <pc:sldChg chg="add">
        <pc:chgData name="Travis Mandel" userId="ae43e0f50792b37f" providerId="LiveId" clId="{852450F2-F3F9-4FE3-8232-3A5BBB7E5B01}" dt="2026-04-10T19:10:30.277" v="13024" actId="2890"/>
        <pc:sldMkLst>
          <pc:docMk/>
          <pc:sldMk cId="1529863581" sldId="314"/>
        </pc:sldMkLst>
      </pc:sldChg>
      <pc:sldChg chg="addSp delSp modSp add del mod">
        <pc:chgData name="Travis Mandel" userId="ae43e0f50792b37f" providerId="LiveId" clId="{852450F2-F3F9-4FE3-8232-3A5BBB7E5B01}" dt="2026-04-10T22:17:22.683" v="15088" actId="47"/>
        <pc:sldMkLst>
          <pc:docMk/>
          <pc:sldMk cId="124340622" sldId="315"/>
        </pc:sldMkLst>
        <pc:spChg chg="del">
          <ac:chgData name="Travis Mandel" userId="ae43e0f50792b37f" providerId="LiveId" clId="{852450F2-F3F9-4FE3-8232-3A5BBB7E5B01}" dt="2026-04-10T19:12:51.437" v="13026" actId="478"/>
          <ac:spMkLst>
            <pc:docMk/>
            <pc:sldMk cId="124340622" sldId="315"/>
            <ac:spMk id="3" creationId="{E252EBF0-AB35-A686-C556-7EC0EC078C50}"/>
          </ac:spMkLst>
        </pc:spChg>
        <pc:spChg chg="add del mod">
          <ac:chgData name="Travis Mandel" userId="ae43e0f50792b37f" providerId="LiveId" clId="{852450F2-F3F9-4FE3-8232-3A5BBB7E5B01}" dt="2026-04-10T19:12:53.276" v="13027" actId="478"/>
          <ac:spMkLst>
            <pc:docMk/>
            <pc:sldMk cId="124340622" sldId="315"/>
            <ac:spMk id="5" creationId="{EBCCEBFF-8A57-1202-FCBC-E0EFBF14C7D4}"/>
          </ac:spMkLst>
        </pc:spChg>
      </pc:sldChg>
      <pc:sldChg chg="modSp new mod">
        <pc:chgData name="Travis Mandel" userId="ae43e0f50792b37f" providerId="LiveId" clId="{852450F2-F3F9-4FE3-8232-3A5BBB7E5B01}" dt="2026-04-10T21:29:54.604" v="14014" actId="20577"/>
        <pc:sldMkLst>
          <pc:docMk/>
          <pc:sldMk cId="2872626640" sldId="316"/>
        </pc:sldMkLst>
        <pc:spChg chg="mod">
          <ac:chgData name="Travis Mandel" userId="ae43e0f50792b37f" providerId="LiveId" clId="{852450F2-F3F9-4FE3-8232-3A5BBB7E5B01}" dt="2026-04-10T21:26:34.846" v="13421" actId="20577"/>
          <ac:spMkLst>
            <pc:docMk/>
            <pc:sldMk cId="2872626640" sldId="316"/>
            <ac:spMk id="2" creationId="{FE26F81E-552F-B75E-60B4-FB243BD1BDCE}"/>
          </ac:spMkLst>
        </pc:spChg>
        <pc:spChg chg="mod">
          <ac:chgData name="Travis Mandel" userId="ae43e0f50792b37f" providerId="LiveId" clId="{852450F2-F3F9-4FE3-8232-3A5BBB7E5B01}" dt="2026-04-10T21:29:54.604" v="14014" actId="20577"/>
          <ac:spMkLst>
            <pc:docMk/>
            <pc:sldMk cId="2872626640" sldId="316"/>
            <ac:spMk id="3" creationId="{C76D48F6-C5FA-71CD-04A0-3FF8351EE56F}"/>
          </ac:spMkLst>
        </pc:spChg>
      </pc:sldChg>
      <pc:sldChg chg="addSp delSp modSp add mod">
        <pc:chgData name="Travis Mandel" userId="ae43e0f50792b37f" providerId="LiveId" clId="{852450F2-F3F9-4FE3-8232-3A5BBB7E5B01}" dt="2026-04-10T21:34:32.213" v="14118" actId="20577"/>
        <pc:sldMkLst>
          <pc:docMk/>
          <pc:sldMk cId="2431592224" sldId="317"/>
        </pc:sldMkLst>
        <pc:spChg chg="del">
          <ac:chgData name="Travis Mandel" userId="ae43e0f50792b37f" providerId="LiveId" clId="{852450F2-F3F9-4FE3-8232-3A5BBB7E5B01}" dt="2026-04-10T21:30:19.111" v="14016" actId="478"/>
          <ac:spMkLst>
            <pc:docMk/>
            <pc:sldMk cId="2431592224" sldId="317"/>
            <ac:spMk id="3" creationId="{F67E7808-63F3-3C79-40B8-D4BDDD12BF90}"/>
          </ac:spMkLst>
        </pc:spChg>
        <pc:spChg chg="add del mod">
          <ac:chgData name="Travis Mandel" userId="ae43e0f50792b37f" providerId="LiveId" clId="{852450F2-F3F9-4FE3-8232-3A5BBB7E5B01}" dt="2026-04-10T21:30:21.574" v="14017" actId="478"/>
          <ac:spMkLst>
            <pc:docMk/>
            <pc:sldMk cId="2431592224" sldId="317"/>
            <ac:spMk id="5" creationId="{16DC7E3A-0D9E-3931-7FD1-08E1CE66B674}"/>
          </ac:spMkLst>
        </pc:spChg>
        <pc:spChg chg="add mod">
          <ac:chgData name="Travis Mandel" userId="ae43e0f50792b37f" providerId="LiveId" clId="{852450F2-F3F9-4FE3-8232-3A5BBB7E5B01}" dt="2026-04-10T21:32:28.489" v="14052" actId="1076"/>
          <ac:spMkLst>
            <pc:docMk/>
            <pc:sldMk cId="2431592224" sldId="317"/>
            <ac:spMk id="8" creationId="{BA6CF496-C00B-0E76-E464-567E082D4A57}"/>
          </ac:spMkLst>
        </pc:spChg>
        <pc:spChg chg="add mod">
          <ac:chgData name="Travis Mandel" userId="ae43e0f50792b37f" providerId="LiveId" clId="{852450F2-F3F9-4FE3-8232-3A5BBB7E5B01}" dt="2026-04-10T21:32:17.623" v="14050" actId="1076"/>
          <ac:spMkLst>
            <pc:docMk/>
            <pc:sldMk cId="2431592224" sldId="317"/>
            <ac:spMk id="9" creationId="{6883D8C6-DC57-8F4E-DF12-E6818CC8F06E}"/>
          </ac:spMkLst>
        </pc:spChg>
        <pc:graphicFrameChg chg="add mod modGraphic">
          <ac:chgData name="Travis Mandel" userId="ae43e0f50792b37f" providerId="LiveId" clId="{852450F2-F3F9-4FE3-8232-3A5BBB7E5B01}" dt="2026-04-10T21:32:25.231" v="14051" actId="1076"/>
          <ac:graphicFrameMkLst>
            <pc:docMk/>
            <pc:sldMk cId="2431592224" sldId="317"/>
            <ac:graphicFrameMk id="6" creationId="{4AFA852A-2DAF-A296-712C-A0D0B185B200}"/>
          </ac:graphicFrameMkLst>
        </pc:graphicFrameChg>
        <pc:graphicFrameChg chg="add mod modGraphic">
          <ac:chgData name="Travis Mandel" userId="ae43e0f50792b37f" providerId="LiveId" clId="{852450F2-F3F9-4FE3-8232-3A5BBB7E5B01}" dt="2026-04-10T21:34:32.213" v="14118" actId="20577"/>
          <ac:graphicFrameMkLst>
            <pc:docMk/>
            <pc:sldMk cId="2431592224" sldId="317"/>
            <ac:graphicFrameMk id="7" creationId="{F9A92488-0CEC-5274-7264-995BCDCF7522}"/>
          </ac:graphicFrameMkLst>
        </pc:graphicFrameChg>
      </pc:sldChg>
      <pc:sldChg chg="modSp add">
        <pc:chgData name="Travis Mandel" userId="ae43e0f50792b37f" providerId="LiveId" clId="{852450F2-F3F9-4FE3-8232-3A5BBB7E5B01}" dt="2026-04-10T21:39:27.009" v="14427" actId="20577"/>
        <pc:sldMkLst>
          <pc:docMk/>
          <pc:sldMk cId="3406986108" sldId="318"/>
        </pc:sldMkLst>
        <pc:spChg chg="mod">
          <ac:chgData name="Travis Mandel" userId="ae43e0f50792b37f" providerId="LiveId" clId="{852450F2-F3F9-4FE3-8232-3A5BBB7E5B01}" dt="2026-04-10T21:39:27.009" v="14427" actId="20577"/>
          <ac:spMkLst>
            <pc:docMk/>
            <pc:sldMk cId="3406986108" sldId="318"/>
            <ac:spMk id="3" creationId="{F4E3C631-06CA-E5EA-8C0D-9388DFFF712D}"/>
          </ac:spMkLst>
        </pc:spChg>
      </pc:sldChg>
      <pc:sldChg chg="addSp delSp modSp add mod">
        <pc:chgData name="Travis Mandel" userId="ae43e0f50792b37f" providerId="LiveId" clId="{852450F2-F3F9-4FE3-8232-3A5BBB7E5B01}" dt="2026-04-10T21:45:27.599" v="14482" actId="208"/>
        <pc:sldMkLst>
          <pc:docMk/>
          <pc:sldMk cId="181159364" sldId="319"/>
        </pc:sldMkLst>
        <pc:spChg chg="mod">
          <ac:chgData name="Travis Mandel" userId="ae43e0f50792b37f" providerId="LiveId" clId="{852450F2-F3F9-4FE3-8232-3A5BBB7E5B01}" dt="2026-04-10T21:44:53.262" v="14478" actId="20577"/>
          <ac:spMkLst>
            <pc:docMk/>
            <pc:sldMk cId="181159364" sldId="319"/>
            <ac:spMk id="7" creationId="{5AC015E9-25FE-3B70-880D-764EFE3C4516}"/>
          </ac:spMkLst>
        </pc:spChg>
        <pc:inkChg chg="add del">
          <ac:chgData name="Travis Mandel" userId="ae43e0f50792b37f" providerId="LiveId" clId="{852450F2-F3F9-4FE3-8232-3A5BBB7E5B01}" dt="2026-04-10T21:45:01.637" v="14480" actId="9405"/>
          <ac:inkMkLst>
            <pc:docMk/>
            <pc:sldMk cId="181159364" sldId="319"/>
            <ac:inkMk id="3" creationId="{4CF2D916-7B50-7CF8-E5DE-8F2280826843}"/>
          </ac:inkMkLst>
        </pc:inkChg>
        <pc:inkChg chg="mod">
          <ac:chgData name="Travis Mandel" userId="ae43e0f50792b37f" providerId="LiveId" clId="{852450F2-F3F9-4FE3-8232-3A5BBB7E5B01}" dt="2026-04-10T21:45:17.245" v="14481" actId="208"/>
          <ac:inkMkLst>
            <pc:docMk/>
            <pc:sldMk cId="181159364" sldId="319"/>
            <ac:inkMk id="19" creationId="{EC9EC97B-49F3-2651-A1E5-572F79D7652F}"/>
          </ac:inkMkLst>
        </pc:inkChg>
        <pc:inkChg chg="mod">
          <ac:chgData name="Travis Mandel" userId="ae43e0f50792b37f" providerId="LiveId" clId="{852450F2-F3F9-4FE3-8232-3A5BBB7E5B01}" dt="2026-04-10T21:45:27.599" v="14482" actId="208"/>
          <ac:inkMkLst>
            <pc:docMk/>
            <pc:sldMk cId="181159364" sldId="319"/>
            <ac:inkMk id="37" creationId="{28FD0CC1-9BE3-2FA8-E080-1E1A6221026A}"/>
          </ac:inkMkLst>
        </pc:inkChg>
      </pc:sldChg>
      <pc:sldChg chg="add del">
        <pc:chgData name="Travis Mandel" userId="ae43e0f50792b37f" providerId="LiveId" clId="{852450F2-F3F9-4FE3-8232-3A5BBB7E5B01}" dt="2026-04-10T21:40:21.178" v="14430" actId="2696"/>
        <pc:sldMkLst>
          <pc:docMk/>
          <pc:sldMk cId="2642838192" sldId="319"/>
        </pc:sldMkLst>
      </pc:sldChg>
      <pc:sldChg chg="addSp delSp modSp add mod">
        <pc:chgData name="Travis Mandel" userId="ae43e0f50792b37f" providerId="LiveId" clId="{852450F2-F3F9-4FE3-8232-3A5BBB7E5B01}" dt="2026-04-10T21:51:16.194" v="14519" actId="208"/>
        <pc:sldMkLst>
          <pc:docMk/>
          <pc:sldMk cId="2037390433" sldId="320"/>
        </pc:sldMkLst>
        <pc:inkChg chg="mod">
          <ac:chgData name="Travis Mandel" userId="ae43e0f50792b37f" providerId="LiveId" clId="{852450F2-F3F9-4FE3-8232-3A5BBB7E5B01}" dt="2026-04-10T21:51:00.044" v="14517" actId="208"/>
          <ac:inkMkLst>
            <pc:docMk/>
            <pc:sldMk cId="2037390433" sldId="320"/>
            <ac:inkMk id="12" creationId="{4DA6BADA-72B3-C0E8-7EC7-1A2B2C496ECA}"/>
          </ac:inkMkLst>
        </pc:inkChg>
        <pc:inkChg chg="mod">
          <ac:chgData name="Travis Mandel" userId="ae43e0f50792b37f" providerId="LiveId" clId="{852450F2-F3F9-4FE3-8232-3A5BBB7E5B01}" dt="2026-04-10T21:51:16.194" v="14519" actId="208"/>
          <ac:inkMkLst>
            <pc:docMk/>
            <pc:sldMk cId="2037390433" sldId="320"/>
            <ac:inkMk id="47" creationId="{87E2BE58-8486-1272-5215-55CB19C47703}"/>
          </ac:inkMkLst>
        </pc:inkChg>
        <pc:cxnChg chg="add mod">
          <ac:chgData name="Travis Mandel" userId="ae43e0f50792b37f" providerId="LiveId" clId="{852450F2-F3F9-4FE3-8232-3A5BBB7E5B01}" dt="2026-04-10T21:46:48.327" v="14486" actId="13822"/>
          <ac:cxnSpMkLst>
            <pc:docMk/>
            <pc:sldMk cId="2037390433" sldId="320"/>
            <ac:cxnSpMk id="8" creationId="{064BC019-7C79-C356-8E97-87C225518E69}"/>
          </ac:cxnSpMkLst>
        </pc:cxnChg>
        <pc:cxnChg chg="add del">
          <ac:chgData name="Travis Mandel" userId="ae43e0f50792b37f" providerId="LiveId" clId="{852450F2-F3F9-4FE3-8232-3A5BBB7E5B01}" dt="2026-04-10T21:47:12.468" v="14488" actId="11529"/>
          <ac:cxnSpMkLst>
            <pc:docMk/>
            <pc:sldMk cId="2037390433" sldId="320"/>
            <ac:cxnSpMk id="17" creationId="{97F0E0E6-6445-2C28-0318-3EF9B0F8FB60}"/>
          </ac:cxnSpMkLst>
        </pc:cxnChg>
        <pc:cxnChg chg="add del mod">
          <ac:chgData name="Travis Mandel" userId="ae43e0f50792b37f" providerId="LiveId" clId="{852450F2-F3F9-4FE3-8232-3A5BBB7E5B01}" dt="2026-04-10T21:48:53.416" v="14505" actId="478"/>
          <ac:cxnSpMkLst>
            <pc:docMk/>
            <pc:sldMk cId="2037390433" sldId="320"/>
            <ac:cxnSpMk id="25" creationId="{D889EA9B-55C8-1E97-02D9-BD6916E6433B}"/>
          </ac:cxnSpMkLst>
        </pc:cxnChg>
        <pc:cxnChg chg="add mod">
          <ac:chgData name="Travis Mandel" userId="ae43e0f50792b37f" providerId="LiveId" clId="{852450F2-F3F9-4FE3-8232-3A5BBB7E5B01}" dt="2026-04-10T21:47:38.219" v="14494"/>
          <ac:cxnSpMkLst>
            <pc:docMk/>
            <pc:sldMk cId="2037390433" sldId="320"/>
            <ac:cxnSpMk id="63" creationId="{A894D40C-EC66-9A31-7262-CA4FC243E05A}"/>
          </ac:cxnSpMkLst>
        </pc:cxnChg>
        <pc:cxnChg chg="add del mod">
          <ac:chgData name="Travis Mandel" userId="ae43e0f50792b37f" providerId="LiveId" clId="{852450F2-F3F9-4FE3-8232-3A5BBB7E5B01}" dt="2026-04-10T21:48:51.028" v="14504" actId="478"/>
          <ac:cxnSpMkLst>
            <pc:docMk/>
            <pc:sldMk cId="2037390433" sldId="320"/>
            <ac:cxnSpMk id="64" creationId="{9A1310C6-9F1C-EBE7-F0CC-C8594C6AA652}"/>
          </ac:cxnSpMkLst>
        </pc:cxnChg>
      </pc:sldChg>
      <pc:sldChg chg="modSp add ord">
        <pc:chgData name="Travis Mandel" userId="ae43e0f50792b37f" providerId="LiveId" clId="{852450F2-F3F9-4FE3-8232-3A5BBB7E5B01}" dt="2026-04-10T21:50:48.468" v="14515" actId="208"/>
        <pc:sldMkLst>
          <pc:docMk/>
          <pc:sldMk cId="1261670365" sldId="321"/>
        </pc:sldMkLst>
        <pc:inkChg chg="mod">
          <ac:chgData name="Travis Mandel" userId="ae43e0f50792b37f" providerId="LiveId" clId="{852450F2-F3F9-4FE3-8232-3A5BBB7E5B01}" dt="2026-04-10T21:50:48.468" v="14515" actId="208"/>
          <ac:inkMkLst>
            <pc:docMk/>
            <pc:sldMk cId="1261670365" sldId="321"/>
            <ac:inkMk id="32" creationId="{E1BF9907-3380-DEB9-259F-227E2D6808E8}"/>
          </ac:inkMkLst>
        </pc:inkChg>
      </pc:sldChg>
      <pc:sldChg chg="delSp modSp add mod">
        <pc:chgData name="Travis Mandel" userId="ae43e0f50792b37f" providerId="LiveId" clId="{852450F2-F3F9-4FE3-8232-3A5BBB7E5B01}" dt="2026-04-10T21:50:54.668" v="14516" actId="208"/>
        <pc:sldMkLst>
          <pc:docMk/>
          <pc:sldMk cId="1829225703" sldId="322"/>
        </pc:sldMkLst>
        <pc:inkChg chg="mod">
          <ac:chgData name="Travis Mandel" userId="ae43e0f50792b37f" providerId="LiveId" clId="{852450F2-F3F9-4FE3-8232-3A5BBB7E5B01}" dt="2026-04-10T21:50:54.668" v="14516" actId="208"/>
          <ac:inkMkLst>
            <pc:docMk/>
            <pc:sldMk cId="1829225703" sldId="322"/>
            <ac:inkMk id="12" creationId="{167C5196-5056-27E5-DA68-EBE37FDC684D}"/>
          </ac:inkMkLst>
        </pc:inkChg>
        <pc:cxnChg chg="del">
          <ac:chgData name="Travis Mandel" userId="ae43e0f50792b37f" providerId="LiveId" clId="{852450F2-F3F9-4FE3-8232-3A5BBB7E5B01}" dt="2026-04-10T21:49:08.286" v="14506" actId="478"/>
          <ac:cxnSpMkLst>
            <pc:docMk/>
            <pc:sldMk cId="1829225703" sldId="322"/>
            <ac:cxnSpMk id="64" creationId="{28B6E14D-E599-F788-0BB1-7BA4A52CF3DD}"/>
          </ac:cxnSpMkLst>
        </pc:cxnChg>
      </pc:sldChg>
      <pc:sldChg chg="addSp modSp add mod">
        <pc:chgData name="Travis Mandel" userId="ae43e0f50792b37f" providerId="LiveId" clId="{852450F2-F3F9-4FE3-8232-3A5BBB7E5B01}" dt="2026-04-10T21:50:13.790" v="14512" actId="208"/>
        <pc:sldMkLst>
          <pc:docMk/>
          <pc:sldMk cId="3630652142" sldId="323"/>
        </pc:sldMkLst>
        <pc:inkChg chg="mod">
          <ac:chgData name="Travis Mandel" userId="ae43e0f50792b37f" providerId="LiveId" clId="{852450F2-F3F9-4FE3-8232-3A5BBB7E5B01}" dt="2026-04-10T21:49:26.575" v="14507" actId="208"/>
          <ac:inkMkLst>
            <pc:docMk/>
            <pc:sldMk cId="3630652142" sldId="323"/>
            <ac:inkMk id="32" creationId="{6A4245F6-2B73-A2D8-0BD3-54F2CF21EE09}"/>
          </ac:inkMkLst>
        </pc:inkChg>
        <pc:inkChg chg="mod">
          <ac:chgData name="Travis Mandel" userId="ae43e0f50792b37f" providerId="LiveId" clId="{852450F2-F3F9-4FE3-8232-3A5BBB7E5B01}" dt="2026-04-10T21:50:09.605" v="14511" actId="208"/>
          <ac:inkMkLst>
            <pc:docMk/>
            <pc:sldMk cId="3630652142" sldId="323"/>
            <ac:inkMk id="42" creationId="{36B8B1F0-FEAA-F65B-A606-0B8CFF1177BD}"/>
          </ac:inkMkLst>
        </pc:inkChg>
        <pc:inkChg chg="mod">
          <ac:chgData name="Travis Mandel" userId="ae43e0f50792b37f" providerId="LiveId" clId="{852450F2-F3F9-4FE3-8232-3A5BBB7E5B01}" dt="2026-04-10T21:50:13.790" v="14512" actId="208"/>
          <ac:inkMkLst>
            <pc:docMk/>
            <pc:sldMk cId="3630652142" sldId="323"/>
            <ac:inkMk id="59" creationId="{D284994B-5C64-8682-6D88-29BBCFCAAAD2}"/>
          </ac:inkMkLst>
        </pc:inkChg>
        <pc:cxnChg chg="add mod">
          <ac:chgData name="Travis Mandel" userId="ae43e0f50792b37f" providerId="LiveId" clId="{852450F2-F3F9-4FE3-8232-3A5BBB7E5B01}" dt="2026-04-10T21:50:04.246" v="14510" actId="14100"/>
          <ac:cxnSpMkLst>
            <pc:docMk/>
            <pc:sldMk cId="3630652142" sldId="323"/>
            <ac:cxnSpMk id="3" creationId="{368BB0CC-4149-E2CD-4F24-DF38AE084BF6}"/>
          </ac:cxnSpMkLst>
        </pc:cxnChg>
      </pc:sldChg>
      <pc:sldChg chg="addSp modSp add mod">
        <pc:chgData name="Travis Mandel" userId="ae43e0f50792b37f" providerId="LiveId" clId="{852450F2-F3F9-4FE3-8232-3A5BBB7E5B01}" dt="2026-04-10T21:52:04.615" v="14524"/>
        <pc:sldMkLst>
          <pc:docMk/>
          <pc:sldMk cId="2467622081" sldId="324"/>
        </pc:sldMkLst>
        <pc:cxnChg chg="add mod">
          <ac:chgData name="Travis Mandel" userId="ae43e0f50792b37f" providerId="LiveId" clId="{852450F2-F3F9-4FE3-8232-3A5BBB7E5B01}" dt="2026-04-10T21:52:02.205" v="14523" actId="14100"/>
          <ac:cxnSpMkLst>
            <pc:docMk/>
            <pc:sldMk cId="2467622081" sldId="324"/>
            <ac:cxnSpMk id="14" creationId="{0D4E5C6C-C973-7B35-0F99-5677431E126F}"/>
          </ac:cxnSpMkLst>
        </pc:cxnChg>
        <pc:cxnChg chg="add mod">
          <ac:chgData name="Travis Mandel" userId="ae43e0f50792b37f" providerId="LiveId" clId="{852450F2-F3F9-4FE3-8232-3A5BBB7E5B01}" dt="2026-04-10T21:52:04.615" v="14524"/>
          <ac:cxnSpMkLst>
            <pc:docMk/>
            <pc:sldMk cId="2467622081" sldId="324"/>
            <ac:cxnSpMk id="61" creationId="{AA50F998-B8F1-A4B0-22A8-E02F0AD95EED}"/>
          </ac:cxnSpMkLst>
        </pc:cxnChg>
      </pc:sldChg>
      <pc:sldChg chg="addSp modSp add mod">
        <pc:chgData name="Travis Mandel" userId="ae43e0f50792b37f" providerId="LiveId" clId="{852450F2-F3F9-4FE3-8232-3A5BBB7E5B01}" dt="2026-04-10T21:52:36.527" v="14531" actId="14100"/>
        <pc:sldMkLst>
          <pc:docMk/>
          <pc:sldMk cId="2388663541" sldId="325"/>
        </pc:sldMkLst>
        <pc:cxnChg chg="add mod">
          <ac:chgData name="Travis Mandel" userId="ae43e0f50792b37f" providerId="LiveId" clId="{852450F2-F3F9-4FE3-8232-3A5BBB7E5B01}" dt="2026-04-10T21:52:36.527" v="14531" actId="14100"/>
          <ac:cxnSpMkLst>
            <pc:docMk/>
            <pc:sldMk cId="2388663541" sldId="325"/>
            <ac:cxnSpMk id="17" creationId="{D652D682-4050-1A7F-D63D-E69A7CDA78D6}"/>
          </ac:cxnSpMkLst>
        </pc:cxnChg>
      </pc:sldChg>
      <pc:sldChg chg="addSp delSp modSp new mod">
        <pc:chgData name="Travis Mandel" userId="ae43e0f50792b37f" providerId="LiveId" clId="{852450F2-F3F9-4FE3-8232-3A5BBB7E5B01}" dt="2026-04-10T22:07:09.799" v="15082"/>
        <pc:sldMkLst>
          <pc:docMk/>
          <pc:sldMk cId="2561236956" sldId="326"/>
        </pc:sldMkLst>
        <pc:spChg chg="del">
          <ac:chgData name="Travis Mandel" userId="ae43e0f50792b37f" providerId="LiveId" clId="{852450F2-F3F9-4FE3-8232-3A5BBB7E5B01}" dt="2026-04-10T22:07:07.854" v="15081" actId="478"/>
          <ac:spMkLst>
            <pc:docMk/>
            <pc:sldMk cId="2561236956" sldId="326"/>
            <ac:spMk id="2" creationId="{4DCE5FA7-E566-5C61-0B2E-D33AFFFD4A93}"/>
          </ac:spMkLst>
        </pc:spChg>
        <pc:spChg chg="del">
          <ac:chgData name="Travis Mandel" userId="ae43e0f50792b37f" providerId="LiveId" clId="{852450F2-F3F9-4FE3-8232-3A5BBB7E5B01}" dt="2026-04-10T22:07:07.854" v="15081" actId="478"/>
          <ac:spMkLst>
            <pc:docMk/>
            <pc:sldMk cId="2561236956" sldId="326"/>
            <ac:spMk id="3" creationId="{6AD1B98D-B369-A5D7-8204-4F604CEBAA2D}"/>
          </ac:spMkLst>
        </pc:spChg>
        <pc:picChg chg="add mod">
          <ac:chgData name="Travis Mandel" userId="ae43e0f50792b37f" providerId="LiveId" clId="{852450F2-F3F9-4FE3-8232-3A5BBB7E5B01}" dt="2026-04-10T22:07:09.799" v="15082"/>
          <ac:picMkLst>
            <pc:docMk/>
            <pc:sldMk cId="2561236956" sldId="326"/>
            <ac:picMk id="1026" creationId="{BBEE1D05-1005-370D-C31C-21610C178DB8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dev"/>
          <inkml:channel name="Y" type="integer" min="-2.14748E9" max="2.14748E9" units="dev"/>
        </inkml:traceFormat>
        <inkml:channelProperties>
          <inkml:channelProperty channel="X" name="resolution" value="1000" units="1/dev"/>
          <inkml:channelProperty channel="Y" name="resolution" value="1000" units="1/dev"/>
        </inkml:channelProperties>
      </inkml:inkSource>
      <inkml:timestamp xml:id="ts0" timeString="2026-04-07T14:34:46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16281 4318,'0'5269</inkml:trace>
  <inkml:trace contextRef="#ctx0" brushRef="#br0">16281 9587,'5270'0</inkml:trace>
  <inkml:trace contextRef="#ctx0" brushRef="#br0">16281 9587,'0'5270</inkml:trace>
  <inkml:trace contextRef="#ctx0" brushRef="#br0">16281 9587,'-5269'0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01.0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02.7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7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24575,'0'0'-8191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04.53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07.95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24575,'0'0'-8191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2.57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4.2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6.5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27.79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8.32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0.1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6.0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9.41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3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30.50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32.11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7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24575,'0'0'-8191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33.98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37.82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2.57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4.2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6.5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8.32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40.20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24575,'0'0'-8191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0.1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6.0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9.41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3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dev"/>
          <inkml:channel name="Y" type="integer" min="-2.14748E9" max="2.14748E9" units="dev"/>
        </inkml:traceFormat>
        <inkml:channelProperties>
          <inkml:channelProperty channel="X" name="resolution" value="1000" units="1/dev"/>
          <inkml:channelProperty channel="Y" name="resolution" value="1000" units="1/dev"/>
        </inkml:channelProperties>
      </inkml:inkSource>
      <inkml:timestamp xml:id="ts0" timeString="2026-04-07T14:37:56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17242 4318,'0'6230</inkml:trace>
  <inkml:trace contextRef="#ctx0" brushRef="#br0" timeOffset="1">17242 10548,'6230'0</inkml:trace>
  <inkml:trace contextRef="#ctx0" brushRef="#br0" timeOffset="2">17242 10548,'0'6230</inkml:trace>
  <inkml:trace contextRef="#ctx0" brushRef="#br0" timeOffset="3">17242 10548,'-6230'0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42.52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45.37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7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24575,'0'0'-8191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47.82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5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49.5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2.57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4.2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6.5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8.327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0.1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51.32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6.0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9.41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3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2:52.9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2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24575,'0'0'-8191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01.30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7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24575,'0'0'-8191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12.41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5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2.57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4.2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6.5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8.327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0.1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6.0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9.41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3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1:44.18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1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2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24575,'0'0'-8191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7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1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0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5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1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24575,'0'0'-8191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2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24575,'0'0'-8191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1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2.57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4.2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6.5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8.327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0.1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6.0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9.41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2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3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2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2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24575,'0'0'-8191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7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24575,'0'0'-8191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2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0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5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2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2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24575,'0'0'-8191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1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2.57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4.2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6.5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8.327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0.1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6.0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9.41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2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3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1:46.39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2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2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24575,'0'0'-8191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7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24575,'0'0'-8191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2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0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5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2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1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1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3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2.57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4.2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6.5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8.32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0.1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6.0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9.41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3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24575,'0'0'-8191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3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39.0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3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46.4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56.6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3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3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1:48.8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3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3:29.2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dev"/>
          <inkml:channel name="Y" type="integer" min="-2.14748E9" max="2.14748E9" units="dev"/>
        </inkml:traceFormat>
        <inkml:channelProperties>
          <inkml:channelProperty channel="X" name="resolution" value="1000" units="1/dev"/>
          <inkml:channelProperty channel="Y" name="resolution" value="1000" units="1/dev"/>
        </inkml:channelProperties>
      </inkml:inkSource>
      <inkml:timestamp xml:id="ts0" timeString="2026-04-07T16:11:52.05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17754 10642,'0'-6324,"-6324"6324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dev"/>
          <inkml:channel name="Y" type="integer" min="-2.14748E9" max="2.14748E9" units="dev"/>
        </inkml:traceFormat>
        <inkml:channelProperties>
          <inkml:channelProperty channel="X" name="resolution" value="1000" units="1/dev"/>
          <inkml:channelProperty channel="Y" name="resolution" value="1000" units="1/dev"/>
        </inkml:channelProperties>
      </inkml:inkSource>
      <inkml:timestamp xml:id="ts0" timeString="2026-04-07T15:58:00.76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11430 4318,'0'6363,"6363"-6363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07:27.27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94 84 24575,'0'0'-8191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07:29.1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07:31.43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94 84 24575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09:41.23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95 84 24575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dev"/>
          <inkml:channel name="Y" type="integer" min="-2.14748E9" max="2.14748E9" units="dev"/>
        </inkml:traceFormat>
        <inkml:channelProperties>
          <inkml:channelProperty channel="X" name="resolution" value="1000" units="1/dev"/>
          <inkml:channelProperty channel="Y" name="resolution" value="1000" units="1/dev"/>
        </inkml:channelProperties>
      </inkml:inkSource>
      <inkml:timestamp xml:id="ts0" timeString="2026-04-07T15:58:00.76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11430 4318,'0'9269,"9269"-9269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1:52.07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07:27.27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94 84 24575,'0'0'-8191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07:29.1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07:31.43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94 84 24575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09:41.23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95 84 24575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26:19.90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26:25.62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26:31.1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26:35.08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26:54.20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dev"/>
          <inkml:channel name="Y" type="integer" min="-2.14748E9" max="2.14748E9" units="dev"/>
        </inkml:traceFormat>
        <inkml:channelProperties>
          <inkml:channelProperty channel="X" name="resolution" value="1000" units="1/dev"/>
          <inkml:channelProperty channel="Y" name="resolution" value="1000" units="1/dev"/>
        </inkml:channelProperties>
      </inkml:inkSource>
      <inkml:timestamp xml:id="ts0" timeString="2026-04-09T18:11:32.62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20700 13588,'0'-9270,"-9270"9270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1:54.50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24575,'0'0'-8191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dev"/>
          <inkml:channel name="Y" type="integer" min="-2.14748E9" max="2.14748E9" units="dev"/>
        </inkml:traceFormat>
        <inkml:channelProperties>
          <inkml:channelProperty channel="X" name="resolution" value="1000" units="1/dev"/>
          <inkml:channelProperty channel="Y" name="resolution" value="1000" units="1/dev"/>
        </inkml:channelProperties>
      </inkml:inkSource>
      <inkml:timestamp xml:id="ts0" timeString="2026-04-07T15:58:00.76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11430 4318,'0'8314,"8314"-8314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07:27.27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94 84 24575,'0'0'-8191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07:29.15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07:31.43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94 84 24575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09:41.23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95 84 24575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26:19.90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26:25.62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26:31.1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26:35.08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26:54.20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1:57.0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24575,'0'0'-8191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30:47.6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30:47.67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30:47.67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31:33.23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31:33.2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31:33.2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7T16:31:33.2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102 84 24575,'0'0'-8191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dev"/>
          <inkml:channel name="Y" type="integer" min="-2.14748E9" max="2.14748E9" units="dev"/>
        </inkml:traceFormat>
        <inkml:channelProperties>
          <inkml:channelProperty channel="X" name="resolution" value="1000" units="1/dev"/>
          <inkml:channelProperty channel="Y" name="resolution" value="1000" units="1/dev"/>
        </inkml:channelProperties>
      </inkml:inkSource>
      <inkml:timestamp xml:id="ts0" timeString="2026-04-09T17:48:06.42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19741 12629,'0'-8311,"-8311"8311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2.57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4.2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11:58.78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6.5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38.32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0.1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6.0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0:49.41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3"/>
    </inkml:context>
    <inkml:brush xml:id="br0">
      <inkml:brushProperty name="width" value="0.35" units="cm"/>
      <inkml:brushProperty name="height" value="0.35" units="cm"/>
      <inkml:brushProperty name="color" value="#C00000"/>
    </inkml:brush>
  </inkml:definitions>
  <inkml:trace contextRef="#ctx0" brushRef="#br0">1 0 24575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24575,'0'0'-8191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0T21:41:06.9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0805A-4030-4579-AC72-FA7591138F7A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F25FE-0551-4FB9-AF2D-CE9FCE2F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2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F25FE-0551-4FB9-AF2D-CE9FCE2F118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8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EA8D3-EB94-0934-01B3-80E553DE0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A500B-BDBB-7318-ADD8-98E354E0B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269CE-F10B-EE79-F2E8-1B5E0778C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D00-96B1-465A-A30E-D529222193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6D162-3185-7951-3693-6384C5AB4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71BFA-0DFC-AB51-C8D9-899DC9C0E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D03C-8C95-4A8D-8223-51548DCFC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2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05C4C-B966-E343-3D9E-96540E41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39027-1C10-B3B8-A81B-487353903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F5A9F-43D0-8E0E-138D-4BD6CB2B9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D00-96B1-465A-A30E-D529222193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1F91A-A7E9-80FF-B25D-97CF7EF24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11089-AE50-0861-46A3-4B8F2A24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D03C-8C95-4A8D-8223-51548DCFC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2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55DFD-1460-602F-4E1C-1521937258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DD7DD-A48B-9D7F-A6A2-30802347D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FA73A-712E-485E-6BE9-FB3803242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D00-96B1-465A-A30E-D529222193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44876-77C1-7C7A-7D3F-6220A0800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52CB-13A9-577A-3849-9AD74554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D03C-8C95-4A8D-8223-51548DCFC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3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2D9E0-D71D-467C-BBDF-437E3DFBC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EA11-BA19-8996-398F-0A2B56723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BF5D8-1911-B253-D120-EFDC1FC98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D00-96B1-465A-A30E-D529222193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026BA-5D13-F53E-A2D4-309538FA8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D636E-99AA-C01E-D235-633D65DD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D03C-8C95-4A8D-8223-51548DCFC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D550B-472A-0AA4-31C0-C9C9E4DB2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C9A1D-B628-E996-4C95-3429DD5BB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C9E6E-DEFF-3765-22D0-E0E721377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D00-96B1-465A-A30E-D529222193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4C9B5-B8B3-13D9-43CA-50981F3A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F69E7-12A3-F9AF-D7B1-FF48DEDDF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D03C-8C95-4A8D-8223-51548DCFC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9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F036E-3763-9BDE-CF6C-6D6A2C2E4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822D9-3A66-D6DF-013A-0A33CAFA4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824B83-B4E1-B4B0-A0C2-5CE7470E4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1DABA-031B-3D48-253F-A029303A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D00-96B1-465A-A30E-D529222193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0A158-E807-F7DC-973B-7F179232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BE168-9F0A-43E3-6FD1-B16D90331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D03C-8C95-4A8D-8223-51548DCFC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5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446EE-1B2D-3C86-1E90-339FDD4B8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9EF3F-C7AD-98F4-6A76-ECD090474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4D084-FE90-8604-2E37-F4B9D039B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3EBAF7-E82B-5D16-88DB-AA83F6301D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43BC8D-8E4D-A5C1-53EF-A23F7D9D0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C9D3BD-E56E-5E0D-ECFB-AC7B1BC36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D00-96B1-465A-A30E-D529222193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2EF88-BA4A-D69A-B940-EFA19DCB2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331328-039D-AB98-83B6-77993D0A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D03C-8C95-4A8D-8223-51548DCFC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C977D-3E77-7BE6-AC5B-8AB7C4AD8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DDA4B5-A3AB-B8B2-F4EA-DCA8E0A77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D00-96B1-465A-A30E-D529222193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2C5E-6F7E-9C9F-2E06-1532CCC8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5C1C1-80A9-F2F2-D14F-F3AAF39C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D03C-8C95-4A8D-8223-51548DCFC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4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B8077C-8372-7386-11B1-8139C8FA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D00-96B1-465A-A30E-D529222193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479975-445F-3191-B5A3-5249B33F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6CE74-2186-447D-F90A-3A94AC3D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D03C-8C95-4A8D-8223-51548DCFC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05BF-98DD-A545-C7CB-B82D30A4B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9FE2F-1C03-37F7-C254-84872618D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0B5F5-6E91-91A8-8F9B-C423E5DE6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F3645-FB68-90C8-69CF-8B6680F57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D00-96B1-465A-A30E-D529222193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2FF1D-29E4-F85C-9FE1-4A6384F0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FE7FE-9F5F-C9F1-6844-4A0ACF02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D03C-8C95-4A8D-8223-51548DCFC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0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05723-35D7-4B04-1845-5FB727C5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4CF11F-7C8E-8BC8-3D73-B468CA7053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6DE5ED-3EC0-2C7D-2244-15C23233B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B5305-1686-0AD8-273B-7987A21E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D00-96B1-465A-A30E-D529222193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E951D-64F4-460C-3820-1FC37D7C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80432-DFC6-6F7F-0BE4-CC4F67A4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D03C-8C95-4A8D-8223-51548DCFC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7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3DDDCA-D70D-405B-12F9-EFDD5B20C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053CE-789F-2755-D37C-BE14E8E77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80D42-366E-4CFC-D74A-BB8078DC3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BF9D00-96B1-465A-A30E-D529222193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5C8E6-7FEE-EA6B-FD19-809E64AC3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1A0E9-D080-F0BE-4280-831DE333A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18D03C-8C95-4A8D-8223-51548DCFC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9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en.wikipedia.org/wiki/Fano_plan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9.xml"/><Relationship Id="rId18" Type="http://schemas.openxmlformats.org/officeDocument/2006/relationships/customXml" Target="../ink/ink14.xml"/><Relationship Id="rId26" Type="http://schemas.openxmlformats.org/officeDocument/2006/relationships/customXml" Target="../ink/ink22.xml"/><Relationship Id="rId3" Type="http://schemas.openxmlformats.org/officeDocument/2006/relationships/image" Target="../media/image30.png"/><Relationship Id="rId21" Type="http://schemas.openxmlformats.org/officeDocument/2006/relationships/customXml" Target="../ink/ink17.xml"/><Relationship Id="rId7" Type="http://schemas.openxmlformats.org/officeDocument/2006/relationships/image" Target="../media/image27.png"/><Relationship Id="rId12" Type="http://schemas.openxmlformats.org/officeDocument/2006/relationships/customXml" Target="../ink/ink8.xml"/><Relationship Id="rId17" Type="http://schemas.openxmlformats.org/officeDocument/2006/relationships/customXml" Target="../ink/ink13.xml"/><Relationship Id="rId25" Type="http://schemas.openxmlformats.org/officeDocument/2006/relationships/customXml" Target="../ink/ink21.xml"/><Relationship Id="rId2" Type="http://schemas.openxmlformats.org/officeDocument/2006/relationships/image" Target="../media/image26.png"/><Relationship Id="rId16" Type="http://schemas.openxmlformats.org/officeDocument/2006/relationships/customXml" Target="../ink/ink12.xml"/><Relationship Id="rId20" Type="http://schemas.openxmlformats.org/officeDocument/2006/relationships/customXml" Target="../ink/ink16.xml"/><Relationship Id="rId29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24" Type="http://schemas.openxmlformats.org/officeDocument/2006/relationships/customXml" Target="../ink/ink20.xml"/><Relationship Id="rId5" Type="http://schemas.openxmlformats.org/officeDocument/2006/relationships/image" Target="../media/image32.png"/><Relationship Id="rId15" Type="http://schemas.openxmlformats.org/officeDocument/2006/relationships/customXml" Target="../ink/ink11.xml"/><Relationship Id="rId23" Type="http://schemas.openxmlformats.org/officeDocument/2006/relationships/customXml" Target="../ink/ink19.xml"/><Relationship Id="rId28" Type="http://schemas.openxmlformats.org/officeDocument/2006/relationships/customXml" Target="../ink/ink24.xml"/><Relationship Id="rId10" Type="http://schemas.openxmlformats.org/officeDocument/2006/relationships/customXml" Target="../ink/ink6.xml"/><Relationship Id="rId19" Type="http://schemas.openxmlformats.org/officeDocument/2006/relationships/customXml" Target="../ink/ink15.xml"/><Relationship Id="rId31" Type="http://schemas.openxmlformats.org/officeDocument/2006/relationships/customXml" Target="../ink/ink27.xml"/><Relationship Id="rId4" Type="http://schemas.openxmlformats.org/officeDocument/2006/relationships/image" Target="../media/image31.png"/><Relationship Id="rId9" Type="http://schemas.openxmlformats.org/officeDocument/2006/relationships/customXml" Target="../ink/ink5.xml"/><Relationship Id="rId14" Type="http://schemas.openxmlformats.org/officeDocument/2006/relationships/customXml" Target="../ink/ink10.xml"/><Relationship Id="rId22" Type="http://schemas.openxmlformats.org/officeDocument/2006/relationships/customXml" Target="../ink/ink18.xml"/><Relationship Id="rId27" Type="http://schemas.openxmlformats.org/officeDocument/2006/relationships/customXml" Target="../ink/ink23.xml"/><Relationship Id="rId30" Type="http://schemas.openxmlformats.org/officeDocument/2006/relationships/customXml" Target="../ink/ink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customXml" Target="../ink/ink33.xml"/><Relationship Id="rId18" Type="http://schemas.openxmlformats.org/officeDocument/2006/relationships/customXml" Target="../ink/ink38.xml"/><Relationship Id="rId26" Type="http://schemas.openxmlformats.org/officeDocument/2006/relationships/customXml" Target="../ink/ink46.xml"/><Relationship Id="rId3" Type="http://schemas.openxmlformats.org/officeDocument/2006/relationships/image" Target="../media/image30.png"/><Relationship Id="rId21" Type="http://schemas.openxmlformats.org/officeDocument/2006/relationships/customXml" Target="../ink/ink41.xml"/><Relationship Id="rId7" Type="http://schemas.openxmlformats.org/officeDocument/2006/relationships/customXml" Target="../ink/ink28.xml"/><Relationship Id="rId12" Type="http://schemas.openxmlformats.org/officeDocument/2006/relationships/customXml" Target="../ink/ink32.xml"/><Relationship Id="rId17" Type="http://schemas.openxmlformats.org/officeDocument/2006/relationships/customXml" Target="../ink/ink37.xml"/><Relationship Id="rId25" Type="http://schemas.openxmlformats.org/officeDocument/2006/relationships/customXml" Target="../ink/ink45.xml"/><Relationship Id="rId2" Type="http://schemas.openxmlformats.org/officeDocument/2006/relationships/image" Target="../media/image26.png"/><Relationship Id="rId16" Type="http://schemas.openxmlformats.org/officeDocument/2006/relationships/customXml" Target="../ink/ink36.xml"/><Relationship Id="rId20" Type="http://schemas.openxmlformats.org/officeDocument/2006/relationships/customXml" Target="../ink/ink40.xml"/><Relationship Id="rId29" Type="http://schemas.openxmlformats.org/officeDocument/2006/relationships/customXml" Target="../ink/ink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customXml" Target="../ink/ink31.xml"/><Relationship Id="rId24" Type="http://schemas.openxmlformats.org/officeDocument/2006/relationships/customXml" Target="../ink/ink44.xml"/><Relationship Id="rId32" Type="http://schemas.openxmlformats.org/officeDocument/2006/relationships/customXml" Target="../ink/ink52.xml"/><Relationship Id="rId5" Type="http://schemas.openxmlformats.org/officeDocument/2006/relationships/image" Target="../media/image33.png"/><Relationship Id="rId15" Type="http://schemas.openxmlformats.org/officeDocument/2006/relationships/customXml" Target="../ink/ink35.xml"/><Relationship Id="rId23" Type="http://schemas.openxmlformats.org/officeDocument/2006/relationships/customXml" Target="../ink/ink43.xml"/><Relationship Id="rId28" Type="http://schemas.openxmlformats.org/officeDocument/2006/relationships/customXml" Target="../ink/ink48.xml"/><Relationship Id="rId10" Type="http://schemas.openxmlformats.org/officeDocument/2006/relationships/customXml" Target="../ink/ink30.xml"/><Relationship Id="rId19" Type="http://schemas.openxmlformats.org/officeDocument/2006/relationships/customXml" Target="../ink/ink39.xml"/><Relationship Id="rId31" Type="http://schemas.openxmlformats.org/officeDocument/2006/relationships/customXml" Target="../ink/ink51.xml"/><Relationship Id="rId4" Type="http://schemas.openxmlformats.org/officeDocument/2006/relationships/image" Target="../media/image31.png"/><Relationship Id="rId9" Type="http://schemas.openxmlformats.org/officeDocument/2006/relationships/customXml" Target="../ink/ink29.xml"/><Relationship Id="rId14" Type="http://schemas.openxmlformats.org/officeDocument/2006/relationships/customXml" Target="../ink/ink34.xml"/><Relationship Id="rId22" Type="http://schemas.openxmlformats.org/officeDocument/2006/relationships/customXml" Target="../ink/ink42.xml"/><Relationship Id="rId27" Type="http://schemas.openxmlformats.org/officeDocument/2006/relationships/customXml" Target="../ink/ink47.xml"/><Relationship Id="rId30" Type="http://schemas.openxmlformats.org/officeDocument/2006/relationships/customXml" Target="../ink/ink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40.png"/><Relationship Id="rId1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customXml" Target="../ink/ink55.xml"/><Relationship Id="rId12" Type="http://schemas.openxmlformats.org/officeDocument/2006/relationships/customXml" Target="../ink/ink58.xml"/><Relationship Id="rId17" Type="http://schemas.openxmlformats.org/officeDocument/2006/relationships/image" Target="../media/image46.png"/><Relationship Id="rId2" Type="http://schemas.openxmlformats.org/officeDocument/2006/relationships/customXml" Target="../ink/ink53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customXml" Target="../ink/ink57.xml"/><Relationship Id="rId5" Type="http://schemas.openxmlformats.org/officeDocument/2006/relationships/customXml" Target="../ink/ink54.xml"/><Relationship Id="rId15" Type="http://schemas.openxmlformats.org/officeDocument/2006/relationships/image" Target="../media/image360.png"/><Relationship Id="rId10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customXml" Target="../ink/ink56.xml"/><Relationship Id="rId1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0.png"/><Relationship Id="rId18" Type="http://schemas.openxmlformats.org/officeDocument/2006/relationships/customXml" Target="../ink/ink66.xml"/><Relationship Id="rId21" Type="http://schemas.openxmlformats.org/officeDocument/2006/relationships/image" Target="../media/image53.png"/><Relationship Id="rId7" Type="http://schemas.openxmlformats.org/officeDocument/2006/relationships/customXml" Target="../ink/ink60.xml"/><Relationship Id="rId12" Type="http://schemas.openxmlformats.org/officeDocument/2006/relationships/image" Target="../media/image49.png"/><Relationship Id="rId17" Type="http://schemas.openxmlformats.org/officeDocument/2006/relationships/customXml" Target="../ink/ink65.xml"/><Relationship Id="rId16" Type="http://schemas.openxmlformats.org/officeDocument/2006/relationships/customXml" Target="../ink/ink64.xml"/><Relationship Id="rId20" Type="http://schemas.openxmlformats.org/officeDocument/2006/relationships/customXml" Target="../ink/ink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customXml" Target="../ink/ink63.xml"/><Relationship Id="rId24" Type="http://schemas.openxmlformats.org/officeDocument/2006/relationships/image" Target="../media/image55.png"/><Relationship Id="rId5" Type="http://schemas.openxmlformats.org/officeDocument/2006/relationships/customXml" Target="../ink/ink59.xml"/><Relationship Id="rId15" Type="http://schemas.openxmlformats.org/officeDocument/2006/relationships/image" Target="../media/image52.png"/><Relationship Id="rId23" Type="http://schemas.openxmlformats.org/officeDocument/2006/relationships/customXml" Target="../ink/ink69.xml"/><Relationship Id="rId10" Type="http://schemas.openxmlformats.org/officeDocument/2006/relationships/customXml" Target="../ink/ink62.xml"/><Relationship Id="rId19" Type="http://schemas.openxmlformats.org/officeDocument/2006/relationships/customXml" Target="../ink/ink67.xml"/><Relationship Id="rId4" Type="http://schemas.openxmlformats.org/officeDocument/2006/relationships/image" Target="../media/image380.png"/><Relationship Id="rId9" Type="http://schemas.openxmlformats.org/officeDocument/2006/relationships/customXml" Target="../ink/ink61.xml"/><Relationship Id="rId14" Type="http://schemas.openxmlformats.org/officeDocument/2006/relationships/image" Target="../media/image51.png"/><Relationship Id="rId2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RxKwyFKtmY?feature=oembe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440.png"/><Relationship Id="rId18" Type="http://schemas.openxmlformats.org/officeDocument/2006/relationships/customXml" Target="../ink/ink77.xml"/><Relationship Id="rId26" Type="http://schemas.openxmlformats.org/officeDocument/2006/relationships/customXml" Target="../ink/ink82.xml"/><Relationship Id="rId21" Type="http://schemas.openxmlformats.org/officeDocument/2006/relationships/image" Target="../media/image460.png"/><Relationship Id="rId7" Type="http://schemas.openxmlformats.org/officeDocument/2006/relationships/customXml" Target="../ink/ink71.xml"/><Relationship Id="rId12" Type="http://schemas.openxmlformats.org/officeDocument/2006/relationships/image" Target="../media/image340.png"/><Relationship Id="rId17" Type="http://schemas.openxmlformats.org/officeDocument/2006/relationships/customXml" Target="../ink/ink76.xml"/><Relationship Id="rId25" Type="http://schemas.openxmlformats.org/officeDocument/2006/relationships/customXml" Target="../ink/ink81.xml"/><Relationship Id="rId33" Type="http://schemas.openxmlformats.org/officeDocument/2006/relationships/image" Target="../media/image57.png"/><Relationship Id="rId16" Type="http://schemas.openxmlformats.org/officeDocument/2006/relationships/customXml" Target="../ink/ink75.xml"/><Relationship Id="rId20" Type="http://schemas.openxmlformats.org/officeDocument/2006/relationships/customXml" Target="../ink/ink79.xml"/><Relationship Id="rId29" Type="http://schemas.openxmlformats.org/officeDocument/2006/relationships/customXml" Target="../ink/ink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11" Type="http://schemas.openxmlformats.org/officeDocument/2006/relationships/customXml" Target="../ink/ink74.xml"/><Relationship Id="rId24" Type="http://schemas.openxmlformats.org/officeDocument/2006/relationships/customXml" Target="../ink/ink80.xml"/><Relationship Id="rId32" Type="http://schemas.openxmlformats.org/officeDocument/2006/relationships/customXml" Target="../ink/ink87.xml"/><Relationship Id="rId5" Type="http://schemas.openxmlformats.org/officeDocument/2006/relationships/customXml" Target="../ink/ink70.xml"/><Relationship Id="rId15" Type="http://schemas.openxmlformats.org/officeDocument/2006/relationships/image" Target="../media/image450.png"/><Relationship Id="rId23" Type="http://schemas.openxmlformats.org/officeDocument/2006/relationships/image" Target="../media/image480.png"/><Relationship Id="rId28" Type="http://schemas.openxmlformats.org/officeDocument/2006/relationships/customXml" Target="../ink/ink84.xml"/><Relationship Id="rId10" Type="http://schemas.openxmlformats.org/officeDocument/2006/relationships/customXml" Target="../ink/ink73.xml"/><Relationship Id="rId19" Type="http://schemas.openxmlformats.org/officeDocument/2006/relationships/customXml" Target="../ink/ink78.xml"/><Relationship Id="rId31" Type="http://schemas.openxmlformats.org/officeDocument/2006/relationships/customXml" Target="../ink/ink86.xml"/><Relationship Id="rId4" Type="http://schemas.openxmlformats.org/officeDocument/2006/relationships/image" Target="../media/image430.png"/><Relationship Id="rId9" Type="http://schemas.openxmlformats.org/officeDocument/2006/relationships/customXml" Target="../ink/ink72.xml"/><Relationship Id="rId14" Type="http://schemas.openxmlformats.org/officeDocument/2006/relationships/image" Target="../media/image360.png"/><Relationship Id="rId22" Type="http://schemas.openxmlformats.org/officeDocument/2006/relationships/image" Target="../media/image470.png"/><Relationship Id="rId27" Type="http://schemas.openxmlformats.org/officeDocument/2006/relationships/customXml" Target="../ink/ink83.xml"/><Relationship Id="rId30" Type="http://schemas.openxmlformats.org/officeDocument/2006/relationships/image" Target="../media/image4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4.xml"/><Relationship Id="rId18" Type="http://schemas.openxmlformats.org/officeDocument/2006/relationships/customXml" Target="../ink/ink98.xml"/><Relationship Id="rId26" Type="http://schemas.openxmlformats.org/officeDocument/2006/relationships/customXml" Target="../ink/ink106.xml"/><Relationship Id="rId39" Type="http://schemas.openxmlformats.org/officeDocument/2006/relationships/customXml" Target="../ink/ink119.xml"/><Relationship Id="rId21" Type="http://schemas.openxmlformats.org/officeDocument/2006/relationships/customXml" Target="../ink/ink101.xml"/><Relationship Id="rId34" Type="http://schemas.openxmlformats.org/officeDocument/2006/relationships/customXml" Target="../ink/ink114.xml"/><Relationship Id="rId42" Type="http://schemas.openxmlformats.org/officeDocument/2006/relationships/customXml" Target="../ink/ink122.xml"/><Relationship Id="rId47" Type="http://schemas.openxmlformats.org/officeDocument/2006/relationships/customXml" Target="../ink/ink127.xml"/><Relationship Id="rId50" Type="http://schemas.openxmlformats.org/officeDocument/2006/relationships/customXml" Target="../ink/ink130.xml"/><Relationship Id="rId55" Type="http://schemas.openxmlformats.org/officeDocument/2006/relationships/customXml" Target="../ink/ink135.xml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6" Type="http://schemas.openxmlformats.org/officeDocument/2006/relationships/image" Target="../media/image68.png"/><Relationship Id="rId29" Type="http://schemas.openxmlformats.org/officeDocument/2006/relationships/customXml" Target="../ink/ink109.xml"/><Relationship Id="rId11" Type="http://schemas.openxmlformats.org/officeDocument/2006/relationships/customXml" Target="../ink/ink92.xml"/><Relationship Id="rId24" Type="http://schemas.openxmlformats.org/officeDocument/2006/relationships/customXml" Target="../ink/ink104.xml"/><Relationship Id="rId32" Type="http://schemas.openxmlformats.org/officeDocument/2006/relationships/customXml" Target="../ink/ink112.xml"/><Relationship Id="rId37" Type="http://schemas.openxmlformats.org/officeDocument/2006/relationships/customXml" Target="../ink/ink117.xml"/><Relationship Id="rId40" Type="http://schemas.openxmlformats.org/officeDocument/2006/relationships/customXml" Target="../ink/ink120.xml"/><Relationship Id="rId45" Type="http://schemas.openxmlformats.org/officeDocument/2006/relationships/customXml" Target="../ink/ink125.xml"/><Relationship Id="rId53" Type="http://schemas.openxmlformats.org/officeDocument/2006/relationships/customXml" Target="../ink/ink133.xml"/><Relationship Id="rId5" Type="http://schemas.openxmlformats.org/officeDocument/2006/relationships/image" Target="../media/image66.png"/><Relationship Id="rId10" Type="http://schemas.openxmlformats.org/officeDocument/2006/relationships/customXml" Target="../ink/ink91.xml"/><Relationship Id="rId19" Type="http://schemas.openxmlformats.org/officeDocument/2006/relationships/customXml" Target="../ink/ink99.xml"/><Relationship Id="rId31" Type="http://schemas.openxmlformats.org/officeDocument/2006/relationships/customXml" Target="../ink/ink111.xml"/><Relationship Id="rId44" Type="http://schemas.openxmlformats.org/officeDocument/2006/relationships/customXml" Target="../ink/ink124.xml"/><Relationship Id="rId52" Type="http://schemas.openxmlformats.org/officeDocument/2006/relationships/customXml" Target="../ink/ink132.xml"/><Relationship Id="rId4" Type="http://schemas.openxmlformats.org/officeDocument/2006/relationships/image" Target="../media/image65.png"/><Relationship Id="rId9" Type="http://schemas.openxmlformats.org/officeDocument/2006/relationships/customXml" Target="../ink/ink90.xml"/><Relationship Id="rId14" Type="http://schemas.openxmlformats.org/officeDocument/2006/relationships/customXml" Target="../ink/ink95.xml"/><Relationship Id="rId22" Type="http://schemas.openxmlformats.org/officeDocument/2006/relationships/customXml" Target="../ink/ink102.xml"/><Relationship Id="rId27" Type="http://schemas.openxmlformats.org/officeDocument/2006/relationships/customXml" Target="../ink/ink107.xml"/><Relationship Id="rId30" Type="http://schemas.openxmlformats.org/officeDocument/2006/relationships/customXml" Target="../ink/ink110.xml"/><Relationship Id="rId35" Type="http://schemas.openxmlformats.org/officeDocument/2006/relationships/customXml" Target="../ink/ink115.xml"/><Relationship Id="rId43" Type="http://schemas.openxmlformats.org/officeDocument/2006/relationships/customXml" Target="../ink/ink123.xml"/><Relationship Id="rId48" Type="http://schemas.openxmlformats.org/officeDocument/2006/relationships/customXml" Target="../ink/ink128.xml"/><Relationship Id="rId56" Type="http://schemas.openxmlformats.org/officeDocument/2006/relationships/customXml" Target="../ink/ink136.xml"/><Relationship Id="rId8" Type="http://schemas.openxmlformats.org/officeDocument/2006/relationships/customXml" Target="../ink/ink89.xml"/><Relationship Id="rId51" Type="http://schemas.openxmlformats.org/officeDocument/2006/relationships/customXml" Target="../ink/ink131.xml"/><Relationship Id="rId3" Type="http://schemas.openxmlformats.org/officeDocument/2006/relationships/image" Target="../media/image64.png"/><Relationship Id="rId12" Type="http://schemas.openxmlformats.org/officeDocument/2006/relationships/customXml" Target="../ink/ink93.xml"/><Relationship Id="rId17" Type="http://schemas.openxmlformats.org/officeDocument/2006/relationships/customXml" Target="../ink/ink97.xml"/><Relationship Id="rId25" Type="http://schemas.openxmlformats.org/officeDocument/2006/relationships/customXml" Target="../ink/ink105.xml"/><Relationship Id="rId33" Type="http://schemas.openxmlformats.org/officeDocument/2006/relationships/customXml" Target="../ink/ink113.xml"/><Relationship Id="rId38" Type="http://schemas.openxmlformats.org/officeDocument/2006/relationships/customXml" Target="../ink/ink118.xml"/><Relationship Id="rId46" Type="http://schemas.openxmlformats.org/officeDocument/2006/relationships/customXml" Target="../ink/ink126.xml"/><Relationship Id="rId20" Type="http://schemas.openxmlformats.org/officeDocument/2006/relationships/customXml" Target="../ink/ink100.xml"/><Relationship Id="rId41" Type="http://schemas.openxmlformats.org/officeDocument/2006/relationships/customXml" Target="../ink/ink121.xml"/><Relationship Id="rId54" Type="http://schemas.openxmlformats.org/officeDocument/2006/relationships/customXml" Target="../ink/ink13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8.xml"/><Relationship Id="rId15" Type="http://schemas.openxmlformats.org/officeDocument/2006/relationships/customXml" Target="../ink/ink96.xml"/><Relationship Id="rId23" Type="http://schemas.openxmlformats.org/officeDocument/2006/relationships/customXml" Target="../ink/ink103.xml"/><Relationship Id="rId28" Type="http://schemas.openxmlformats.org/officeDocument/2006/relationships/customXml" Target="../ink/ink108.xml"/><Relationship Id="rId36" Type="http://schemas.openxmlformats.org/officeDocument/2006/relationships/customXml" Target="../ink/ink116.xml"/><Relationship Id="rId49" Type="http://schemas.openxmlformats.org/officeDocument/2006/relationships/customXml" Target="../ink/ink129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3.xml"/><Relationship Id="rId18" Type="http://schemas.openxmlformats.org/officeDocument/2006/relationships/customXml" Target="../ink/ink147.xml"/><Relationship Id="rId26" Type="http://schemas.openxmlformats.org/officeDocument/2006/relationships/customXml" Target="../ink/ink155.xml"/><Relationship Id="rId39" Type="http://schemas.openxmlformats.org/officeDocument/2006/relationships/customXml" Target="../ink/ink168.xml"/><Relationship Id="rId21" Type="http://schemas.openxmlformats.org/officeDocument/2006/relationships/customXml" Target="../ink/ink150.xml"/><Relationship Id="rId34" Type="http://schemas.openxmlformats.org/officeDocument/2006/relationships/customXml" Target="../ink/ink163.xml"/><Relationship Id="rId42" Type="http://schemas.openxmlformats.org/officeDocument/2006/relationships/customXml" Target="../ink/ink171.xml"/><Relationship Id="rId47" Type="http://schemas.openxmlformats.org/officeDocument/2006/relationships/customXml" Target="../ink/ink176.xml"/><Relationship Id="rId50" Type="http://schemas.openxmlformats.org/officeDocument/2006/relationships/customXml" Target="../ink/ink179.xml"/><Relationship Id="rId55" Type="http://schemas.openxmlformats.org/officeDocument/2006/relationships/customXml" Target="../ink/ink184.xml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6" Type="http://schemas.openxmlformats.org/officeDocument/2006/relationships/image" Target="../media/image68.png"/><Relationship Id="rId29" Type="http://schemas.openxmlformats.org/officeDocument/2006/relationships/customXml" Target="../ink/ink158.xml"/><Relationship Id="rId11" Type="http://schemas.openxmlformats.org/officeDocument/2006/relationships/customXml" Target="../ink/ink141.xml"/><Relationship Id="rId24" Type="http://schemas.openxmlformats.org/officeDocument/2006/relationships/customXml" Target="../ink/ink153.xml"/><Relationship Id="rId32" Type="http://schemas.openxmlformats.org/officeDocument/2006/relationships/customXml" Target="../ink/ink161.xml"/><Relationship Id="rId37" Type="http://schemas.openxmlformats.org/officeDocument/2006/relationships/customXml" Target="../ink/ink166.xml"/><Relationship Id="rId40" Type="http://schemas.openxmlformats.org/officeDocument/2006/relationships/customXml" Target="../ink/ink169.xml"/><Relationship Id="rId45" Type="http://schemas.openxmlformats.org/officeDocument/2006/relationships/customXml" Target="../ink/ink174.xml"/><Relationship Id="rId53" Type="http://schemas.openxmlformats.org/officeDocument/2006/relationships/customXml" Target="../ink/ink182.xml"/><Relationship Id="rId5" Type="http://schemas.openxmlformats.org/officeDocument/2006/relationships/image" Target="../media/image66.png"/><Relationship Id="rId10" Type="http://schemas.openxmlformats.org/officeDocument/2006/relationships/customXml" Target="../ink/ink140.xml"/><Relationship Id="rId19" Type="http://schemas.openxmlformats.org/officeDocument/2006/relationships/customXml" Target="../ink/ink148.xml"/><Relationship Id="rId31" Type="http://schemas.openxmlformats.org/officeDocument/2006/relationships/customXml" Target="../ink/ink160.xml"/><Relationship Id="rId44" Type="http://schemas.openxmlformats.org/officeDocument/2006/relationships/customXml" Target="../ink/ink173.xml"/><Relationship Id="rId52" Type="http://schemas.openxmlformats.org/officeDocument/2006/relationships/customXml" Target="../ink/ink181.xml"/><Relationship Id="rId4" Type="http://schemas.openxmlformats.org/officeDocument/2006/relationships/image" Target="../media/image65.png"/><Relationship Id="rId9" Type="http://schemas.openxmlformats.org/officeDocument/2006/relationships/customXml" Target="../ink/ink139.xml"/><Relationship Id="rId14" Type="http://schemas.openxmlformats.org/officeDocument/2006/relationships/customXml" Target="../ink/ink144.xml"/><Relationship Id="rId22" Type="http://schemas.openxmlformats.org/officeDocument/2006/relationships/customXml" Target="../ink/ink151.xml"/><Relationship Id="rId27" Type="http://schemas.openxmlformats.org/officeDocument/2006/relationships/customXml" Target="../ink/ink156.xml"/><Relationship Id="rId30" Type="http://schemas.openxmlformats.org/officeDocument/2006/relationships/customXml" Target="../ink/ink159.xml"/><Relationship Id="rId35" Type="http://schemas.openxmlformats.org/officeDocument/2006/relationships/customXml" Target="../ink/ink164.xml"/><Relationship Id="rId43" Type="http://schemas.openxmlformats.org/officeDocument/2006/relationships/customXml" Target="../ink/ink172.xml"/><Relationship Id="rId48" Type="http://schemas.openxmlformats.org/officeDocument/2006/relationships/customXml" Target="../ink/ink177.xml"/><Relationship Id="rId56" Type="http://schemas.openxmlformats.org/officeDocument/2006/relationships/customXml" Target="../ink/ink185.xml"/><Relationship Id="rId8" Type="http://schemas.openxmlformats.org/officeDocument/2006/relationships/customXml" Target="../ink/ink138.xml"/><Relationship Id="rId51" Type="http://schemas.openxmlformats.org/officeDocument/2006/relationships/customXml" Target="../ink/ink180.xml"/><Relationship Id="rId3" Type="http://schemas.openxmlformats.org/officeDocument/2006/relationships/image" Target="../media/image64.png"/><Relationship Id="rId12" Type="http://schemas.openxmlformats.org/officeDocument/2006/relationships/customXml" Target="../ink/ink142.xml"/><Relationship Id="rId17" Type="http://schemas.openxmlformats.org/officeDocument/2006/relationships/customXml" Target="../ink/ink146.xml"/><Relationship Id="rId25" Type="http://schemas.openxmlformats.org/officeDocument/2006/relationships/customXml" Target="../ink/ink154.xml"/><Relationship Id="rId33" Type="http://schemas.openxmlformats.org/officeDocument/2006/relationships/customXml" Target="../ink/ink162.xml"/><Relationship Id="rId38" Type="http://schemas.openxmlformats.org/officeDocument/2006/relationships/customXml" Target="../ink/ink167.xml"/><Relationship Id="rId46" Type="http://schemas.openxmlformats.org/officeDocument/2006/relationships/customXml" Target="../ink/ink175.xml"/><Relationship Id="rId20" Type="http://schemas.openxmlformats.org/officeDocument/2006/relationships/customXml" Target="../ink/ink149.xml"/><Relationship Id="rId41" Type="http://schemas.openxmlformats.org/officeDocument/2006/relationships/customXml" Target="../ink/ink170.xml"/><Relationship Id="rId54" Type="http://schemas.openxmlformats.org/officeDocument/2006/relationships/customXml" Target="../ink/ink18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7.xml"/><Relationship Id="rId15" Type="http://schemas.openxmlformats.org/officeDocument/2006/relationships/customXml" Target="../ink/ink145.xml"/><Relationship Id="rId23" Type="http://schemas.openxmlformats.org/officeDocument/2006/relationships/customXml" Target="../ink/ink152.xml"/><Relationship Id="rId28" Type="http://schemas.openxmlformats.org/officeDocument/2006/relationships/customXml" Target="../ink/ink157.xml"/><Relationship Id="rId36" Type="http://schemas.openxmlformats.org/officeDocument/2006/relationships/customXml" Target="../ink/ink165.xml"/><Relationship Id="rId49" Type="http://schemas.openxmlformats.org/officeDocument/2006/relationships/customXml" Target="../ink/ink178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2.xml"/><Relationship Id="rId18" Type="http://schemas.openxmlformats.org/officeDocument/2006/relationships/customXml" Target="../ink/ink196.xml"/><Relationship Id="rId26" Type="http://schemas.openxmlformats.org/officeDocument/2006/relationships/customXml" Target="../ink/ink204.xml"/><Relationship Id="rId39" Type="http://schemas.openxmlformats.org/officeDocument/2006/relationships/customXml" Target="../ink/ink217.xml"/><Relationship Id="rId21" Type="http://schemas.openxmlformats.org/officeDocument/2006/relationships/customXml" Target="../ink/ink199.xml"/><Relationship Id="rId34" Type="http://schemas.openxmlformats.org/officeDocument/2006/relationships/customXml" Target="../ink/ink212.xml"/><Relationship Id="rId42" Type="http://schemas.openxmlformats.org/officeDocument/2006/relationships/customXml" Target="../ink/ink220.xml"/><Relationship Id="rId47" Type="http://schemas.openxmlformats.org/officeDocument/2006/relationships/customXml" Target="../ink/ink225.xml"/><Relationship Id="rId50" Type="http://schemas.openxmlformats.org/officeDocument/2006/relationships/customXml" Target="../ink/ink228.xml"/><Relationship Id="rId55" Type="http://schemas.openxmlformats.org/officeDocument/2006/relationships/customXml" Target="../ink/ink233.xml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6" Type="http://schemas.openxmlformats.org/officeDocument/2006/relationships/image" Target="../media/image68.png"/><Relationship Id="rId29" Type="http://schemas.openxmlformats.org/officeDocument/2006/relationships/customXml" Target="../ink/ink207.xml"/><Relationship Id="rId11" Type="http://schemas.openxmlformats.org/officeDocument/2006/relationships/customXml" Target="../ink/ink190.xml"/><Relationship Id="rId24" Type="http://schemas.openxmlformats.org/officeDocument/2006/relationships/customXml" Target="../ink/ink202.xml"/><Relationship Id="rId32" Type="http://schemas.openxmlformats.org/officeDocument/2006/relationships/customXml" Target="../ink/ink210.xml"/><Relationship Id="rId37" Type="http://schemas.openxmlformats.org/officeDocument/2006/relationships/customXml" Target="../ink/ink215.xml"/><Relationship Id="rId40" Type="http://schemas.openxmlformats.org/officeDocument/2006/relationships/customXml" Target="../ink/ink218.xml"/><Relationship Id="rId45" Type="http://schemas.openxmlformats.org/officeDocument/2006/relationships/customXml" Target="../ink/ink223.xml"/><Relationship Id="rId53" Type="http://schemas.openxmlformats.org/officeDocument/2006/relationships/customXml" Target="../ink/ink231.xml"/><Relationship Id="rId5" Type="http://schemas.openxmlformats.org/officeDocument/2006/relationships/image" Target="../media/image66.png"/><Relationship Id="rId10" Type="http://schemas.openxmlformats.org/officeDocument/2006/relationships/customXml" Target="../ink/ink189.xml"/><Relationship Id="rId19" Type="http://schemas.openxmlformats.org/officeDocument/2006/relationships/customXml" Target="../ink/ink197.xml"/><Relationship Id="rId31" Type="http://schemas.openxmlformats.org/officeDocument/2006/relationships/customXml" Target="../ink/ink209.xml"/><Relationship Id="rId44" Type="http://schemas.openxmlformats.org/officeDocument/2006/relationships/customXml" Target="../ink/ink222.xml"/><Relationship Id="rId52" Type="http://schemas.openxmlformats.org/officeDocument/2006/relationships/customXml" Target="../ink/ink230.xml"/><Relationship Id="rId4" Type="http://schemas.openxmlformats.org/officeDocument/2006/relationships/image" Target="../media/image65.png"/><Relationship Id="rId9" Type="http://schemas.openxmlformats.org/officeDocument/2006/relationships/customXml" Target="../ink/ink188.xml"/><Relationship Id="rId14" Type="http://schemas.openxmlformats.org/officeDocument/2006/relationships/customXml" Target="../ink/ink193.xml"/><Relationship Id="rId22" Type="http://schemas.openxmlformats.org/officeDocument/2006/relationships/customXml" Target="../ink/ink200.xml"/><Relationship Id="rId27" Type="http://schemas.openxmlformats.org/officeDocument/2006/relationships/customXml" Target="../ink/ink205.xml"/><Relationship Id="rId30" Type="http://schemas.openxmlformats.org/officeDocument/2006/relationships/customXml" Target="../ink/ink208.xml"/><Relationship Id="rId35" Type="http://schemas.openxmlformats.org/officeDocument/2006/relationships/customXml" Target="../ink/ink213.xml"/><Relationship Id="rId43" Type="http://schemas.openxmlformats.org/officeDocument/2006/relationships/customXml" Target="../ink/ink221.xml"/><Relationship Id="rId48" Type="http://schemas.openxmlformats.org/officeDocument/2006/relationships/customXml" Target="../ink/ink226.xml"/><Relationship Id="rId56" Type="http://schemas.openxmlformats.org/officeDocument/2006/relationships/customXml" Target="../ink/ink234.xml"/><Relationship Id="rId8" Type="http://schemas.openxmlformats.org/officeDocument/2006/relationships/customXml" Target="../ink/ink187.xml"/><Relationship Id="rId51" Type="http://schemas.openxmlformats.org/officeDocument/2006/relationships/customXml" Target="../ink/ink229.xml"/><Relationship Id="rId3" Type="http://schemas.openxmlformats.org/officeDocument/2006/relationships/image" Target="../media/image64.png"/><Relationship Id="rId12" Type="http://schemas.openxmlformats.org/officeDocument/2006/relationships/customXml" Target="../ink/ink191.xml"/><Relationship Id="rId17" Type="http://schemas.openxmlformats.org/officeDocument/2006/relationships/customXml" Target="../ink/ink195.xml"/><Relationship Id="rId25" Type="http://schemas.openxmlformats.org/officeDocument/2006/relationships/customXml" Target="../ink/ink203.xml"/><Relationship Id="rId33" Type="http://schemas.openxmlformats.org/officeDocument/2006/relationships/customXml" Target="../ink/ink211.xml"/><Relationship Id="rId38" Type="http://schemas.openxmlformats.org/officeDocument/2006/relationships/customXml" Target="../ink/ink216.xml"/><Relationship Id="rId46" Type="http://schemas.openxmlformats.org/officeDocument/2006/relationships/customXml" Target="../ink/ink224.xml"/><Relationship Id="rId20" Type="http://schemas.openxmlformats.org/officeDocument/2006/relationships/customXml" Target="../ink/ink198.xml"/><Relationship Id="rId41" Type="http://schemas.openxmlformats.org/officeDocument/2006/relationships/customXml" Target="../ink/ink219.xml"/><Relationship Id="rId54" Type="http://schemas.openxmlformats.org/officeDocument/2006/relationships/customXml" Target="../ink/ink2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6.xml"/><Relationship Id="rId15" Type="http://schemas.openxmlformats.org/officeDocument/2006/relationships/customXml" Target="../ink/ink194.xml"/><Relationship Id="rId23" Type="http://schemas.openxmlformats.org/officeDocument/2006/relationships/customXml" Target="../ink/ink201.xml"/><Relationship Id="rId28" Type="http://schemas.openxmlformats.org/officeDocument/2006/relationships/customXml" Target="../ink/ink206.xml"/><Relationship Id="rId36" Type="http://schemas.openxmlformats.org/officeDocument/2006/relationships/customXml" Target="../ink/ink214.xml"/><Relationship Id="rId49" Type="http://schemas.openxmlformats.org/officeDocument/2006/relationships/customXml" Target="../ink/ink227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0.xml"/><Relationship Id="rId18" Type="http://schemas.openxmlformats.org/officeDocument/2006/relationships/customXml" Target="../ink/ink245.xml"/><Relationship Id="rId26" Type="http://schemas.openxmlformats.org/officeDocument/2006/relationships/customXml" Target="../ink/ink253.xml"/><Relationship Id="rId39" Type="http://schemas.openxmlformats.org/officeDocument/2006/relationships/customXml" Target="../ink/ink266.xml"/><Relationship Id="rId21" Type="http://schemas.openxmlformats.org/officeDocument/2006/relationships/customXml" Target="../ink/ink248.xml"/><Relationship Id="rId34" Type="http://schemas.openxmlformats.org/officeDocument/2006/relationships/customXml" Target="../ink/ink261.xml"/><Relationship Id="rId42" Type="http://schemas.openxmlformats.org/officeDocument/2006/relationships/customXml" Target="../ink/ink269.xml"/><Relationship Id="rId47" Type="http://schemas.openxmlformats.org/officeDocument/2006/relationships/customXml" Target="../ink/ink274.xml"/><Relationship Id="rId50" Type="http://schemas.openxmlformats.org/officeDocument/2006/relationships/customXml" Target="../ink/ink277.xml"/><Relationship Id="rId55" Type="http://schemas.openxmlformats.org/officeDocument/2006/relationships/customXml" Target="../ink/ink282.xml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6" Type="http://schemas.openxmlformats.org/officeDocument/2006/relationships/customXml" Target="../ink/ink243.xml"/><Relationship Id="rId29" Type="http://schemas.openxmlformats.org/officeDocument/2006/relationships/customXml" Target="../ink/ink256.xml"/><Relationship Id="rId11" Type="http://schemas.openxmlformats.org/officeDocument/2006/relationships/image" Target="../media/image68.png"/><Relationship Id="rId24" Type="http://schemas.openxmlformats.org/officeDocument/2006/relationships/customXml" Target="../ink/ink251.xml"/><Relationship Id="rId32" Type="http://schemas.openxmlformats.org/officeDocument/2006/relationships/customXml" Target="../ink/ink259.xml"/><Relationship Id="rId37" Type="http://schemas.openxmlformats.org/officeDocument/2006/relationships/customXml" Target="../ink/ink264.xml"/><Relationship Id="rId40" Type="http://schemas.openxmlformats.org/officeDocument/2006/relationships/customXml" Target="../ink/ink267.xml"/><Relationship Id="rId45" Type="http://schemas.openxmlformats.org/officeDocument/2006/relationships/customXml" Target="../ink/ink272.xml"/><Relationship Id="rId53" Type="http://schemas.openxmlformats.org/officeDocument/2006/relationships/customXml" Target="../ink/ink280.xml"/><Relationship Id="rId5" Type="http://schemas.openxmlformats.org/officeDocument/2006/relationships/image" Target="../media/image66.png"/><Relationship Id="rId10" Type="http://schemas.openxmlformats.org/officeDocument/2006/relationships/customXml" Target="../ink/ink238.xml"/><Relationship Id="rId19" Type="http://schemas.openxmlformats.org/officeDocument/2006/relationships/customXml" Target="../ink/ink246.xml"/><Relationship Id="rId31" Type="http://schemas.openxmlformats.org/officeDocument/2006/relationships/customXml" Target="../ink/ink258.xml"/><Relationship Id="rId44" Type="http://schemas.openxmlformats.org/officeDocument/2006/relationships/customXml" Target="../ink/ink271.xml"/><Relationship Id="rId52" Type="http://schemas.openxmlformats.org/officeDocument/2006/relationships/customXml" Target="../ink/ink279.xml"/><Relationship Id="rId4" Type="http://schemas.openxmlformats.org/officeDocument/2006/relationships/image" Target="../media/image65.png"/><Relationship Id="rId9" Type="http://schemas.openxmlformats.org/officeDocument/2006/relationships/customXml" Target="../ink/ink237.xml"/><Relationship Id="rId14" Type="http://schemas.openxmlformats.org/officeDocument/2006/relationships/customXml" Target="../ink/ink241.xml"/><Relationship Id="rId22" Type="http://schemas.openxmlformats.org/officeDocument/2006/relationships/customXml" Target="../ink/ink249.xml"/><Relationship Id="rId27" Type="http://schemas.openxmlformats.org/officeDocument/2006/relationships/customXml" Target="../ink/ink254.xml"/><Relationship Id="rId30" Type="http://schemas.openxmlformats.org/officeDocument/2006/relationships/customXml" Target="../ink/ink257.xml"/><Relationship Id="rId35" Type="http://schemas.openxmlformats.org/officeDocument/2006/relationships/customXml" Target="../ink/ink262.xml"/><Relationship Id="rId43" Type="http://schemas.openxmlformats.org/officeDocument/2006/relationships/customXml" Target="../ink/ink270.xml"/><Relationship Id="rId48" Type="http://schemas.openxmlformats.org/officeDocument/2006/relationships/customXml" Target="../ink/ink275.xml"/><Relationship Id="rId56" Type="http://schemas.openxmlformats.org/officeDocument/2006/relationships/customXml" Target="../ink/ink283.xml"/><Relationship Id="rId8" Type="http://schemas.openxmlformats.org/officeDocument/2006/relationships/customXml" Target="../ink/ink236.xml"/><Relationship Id="rId51" Type="http://schemas.openxmlformats.org/officeDocument/2006/relationships/customXml" Target="../ink/ink278.xml"/><Relationship Id="rId3" Type="http://schemas.openxmlformats.org/officeDocument/2006/relationships/image" Target="../media/image64.png"/><Relationship Id="rId12" Type="http://schemas.openxmlformats.org/officeDocument/2006/relationships/customXml" Target="../ink/ink239.xml"/><Relationship Id="rId17" Type="http://schemas.openxmlformats.org/officeDocument/2006/relationships/customXml" Target="../ink/ink244.xml"/><Relationship Id="rId25" Type="http://schemas.openxmlformats.org/officeDocument/2006/relationships/customXml" Target="../ink/ink252.xml"/><Relationship Id="rId33" Type="http://schemas.openxmlformats.org/officeDocument/2006/relationships/customXml" Target="../ink/ink260.xml"/><Relationship Id="rId38" Type="http://schemas.openxmlformats.org/officeDocument/2006/relationships/customXml" Target="../ink/ink265.xml"/><Relationship Id="rId46" Type="http://schemas.openxmlformats.org/officeDocument/2006/relationships/customXml" Target="../ink/ink273.xml"/><Relationship Id="rId20" Type="http://schemas.openxmlformats.org/officeDocument/2006/relationships/customXml" Target="../ink/ink247.xml"/><Relationship Id="rId41" Type="http://schemas.openxmlformats.org/officeDocument/2006/relationships/customXml" Target="../ink/ink268.xml"/><Relationship Id="rId54" Type="http://schemas.openxmlformats.org/officeDocument/2006/relationships/customXml" Target="../ink/ink28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5.xml"/><Relationship Id="rId15" Type="http://schemas.openxmlformats.org/officeDocument/2006/relationships/customXml" Target="../ink/ink242.xml"/><Relationship Id="rId23" Type="http://schemas.openxmlformats.org/officeDocument/2006/relationships/customXml" Target="../ink/ink250.xml"/><Relationship Id="rId28" Type="http://schemas.openxmlformats.org/officeDocument/2006/relationships/customXml" Target="../ink/ink255.xml"/><Relationship Id="rId36" Type="http://schemas.openxmlformats.org/officeDocument/2006/relationships/customXml" Target="../ink/ink263.xml"/><Relationship Id="rId49" Type="http://schemas.openxmlformats.org/officeDocument/2006/relationships/customXml" Target="../ink/ink27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89.xml"/><Relationship Id="rId18" Type="http://schemas.openxmlformats.org/officeDocument/2006/relationships/customXml" Target="../ink/ink294.xml"/><Relationship Id="rId26" Type="http://schemas.openxmlformats.org/officeDocument/2006/relationships/customXml" Target="../ink/ink302.xml"/><Relationship Id="rId39" Type="http://schemas.openxmlformats.org/officeDocument/2006/relationships/customXml" Target="../ink/ink315.xml"/><Relationship Id="rId21" Type="http://schemas.openxmlformats.org/officeDocument/2006/relationships/customXml" Target="../ink/ink297.xml"/><Relationship Id="rId34" Type="http://schemas.openxmlformats.org/officeDocument/2006/relationships/customXml" Target="../ink/ink310.xml"/><Relationship Id="rId42" Type="http://schemas.openxmlformats.org/officeDocument/2006/relationships/customXml" Target="../ink/ink318.xml"/><Relationship Id="rId47" Type="http://schemas.openxmlformats.org/officeDocument/2006/relationships/customXml" Target="../ink/ink323.xml"/><Relationship Id="rId50" Type="http://schemas.openxmlformats.org/officeDocument/2006/relationships/customXml" Target="../ink/ink326.xml"/><Relationship Id="rId55" Type="http://schemas.openxmlformats.org/officeDocument/2006/relationships/customXml" Target="../ink/ink331.xml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6" Type="http://schemas.openxmlformats.org/officeDocument/2006/relationships/customXml" Target="../ink/ink292.xml"/><Relationship Id="rId29" Type="http://schemas.openxmlformats.org/officeDocument/2006/relationships/customXml" Target="../ink/ink305.xml"/><Relationship Id="rId11" Type="http://schemas.openxmlformats.org/officeDocument/2006/relationships/image" Target="../media/image68.png"/><Relationship Id="rId24" Type="http://schemas.openxmlformats.org/officeDocument/2006/relationships/customXml" Target="../ink/ink300.xml"/><Relationship Id="rId32" Type="http://schemas.openxmlformats.org/officeDocument/2006/relationships/customXml" Target="../ink/ink308.xml"/><Relationship Id="rId37" Type="http://schemas.openxmlformats.org/officeDocument/2006/relationships/customXml" Target="../ink/ink313.xml"/><Relationship Id="rId40" Type="http://schemas.openxmlformats.org/officeDocument/2006/relationships/customXml" Target="../ink/ink316.xml"/><Relationship Id="rId45" Type="http://schemas.openxmlformats.org/officeDocument/2006/relationships/customXml" Target="../ink/ink321.xml"/><Relationship Id="rId53" Type="http://schemas.openxmlformats.org/officeDocument/2006/relationships/customXml" Target="../ink/ink329.xml"/><Relationship Id="rId5" Type="http://schemas.openxmlformats.org/officeDocument/2006/relationships/image" Target="../media/image66.png"/><Relationship Id="rId10" Type="http://schemas.openxmlformats.org/officeDocument/2006/relationships/customXml" Target="../ink/ink287.xml"/><Relationship Id="rId19" Type="http://schemas.openxmlformats.org/officeDocument/2006/relationships/customXml" Target="../ink/ink295.xml"/><Relationship Id="rId31" Type="http://schemas.openxmlformats.org/officeDocument/2006/relationships/customXml" Target="../ink/ink307.xml"/><Relationship Id="rId44" Type="http://schemas.openxmlformats.org/officeDocument/2006/relationships/customXml" Target="../ink/ink320.xml"/><Relationship Id="rId52" Type="http://schemas.openxmlformats.org/officeDocument/2006/relationships/customXml" Target="../ink/ink328.xml"/><Relationship Id="rId4" Type="http://schemas.openxmlformats.org/officeDocument/2006/relationships/image" Target="../media/image65.png"/><Relationship Id="rId9" Type="http://schemas.openxmlformats.org/officeDocument/2006/relationships/customXml" Target="../ink/ink286.xml"/><Relationship Id="rId14" Type="http://schemas.openxmlformats.org/officeDocument/2006/relationships/customXml" Target="../ink/ink290.xml"/><Relationship Id="rId22" Type="http://schemas.openxmlformats.org/officeDocument/2006/relationships/customXml" Target="../ink/ink298.xml"/><Relationship Id="rId27" Type="http://schemas.openxmlformats.org/officeDocument/2006/relationships/customXml" Target="../ink/ink303.xml"/><Relationship Id="rId30" Type="http://schemas.openxmlformats.org/officeDocument/2006/relationships/customXml" Target="../ink/ink306.xml"/><Relationship Id="rId35" Type="http://schemas.openxmlformats.org/officeDocument/2006/relationships/customXml" Target="../ink/ink311.xml"/><Relationship Id="rId43" Type="http://schemas.openxmlformats.org/officeDocument/2006/relationships/customXml" Target="../ink/ink319.xml"/><Relationship Id="rId48" Type="http://schemas.openxmlformats.org/officeDocument/2006/relationships/customXml" Target="../ink/ink324.xml"/><Relationship Id="rId56" Type="http://schemas.openxmlformats.org/officeDocument/2006/relationships/customXml" Target="../ink/ink332.xml"/><Relationship Id="rId8" Type="http://schemas.openxmlformats.org/officeDocument/2006/relationships/customXml" Target="../ink/ink285.xml"/><Relationship Id="rId51" Type="http://schemas.openxmlformats.org/officeDocument/2006/relationships/customXml" Target="../ink/ink327.xml"/><Relationship Id="rId3" Type="http://schemas.openxmlformats.org/officeDocument/2006/relationships/image" Target="../media/image64.png"/><Relationship Id="rId12" Type="http://schemas.openxmlformats.org/officeDocument/2006/relationships/customXml" Target="../ink/ink288.xml"/><Relationship Id="rId17" Type="http://schemas.openxmlformats.org/officeDocument/2006/relationships/customXml" Target="../ink/ink293.xml"/><Relationship Id="rId25" Type="http://schemas.openxmlformats.org/officeDocument/2006/relationships/customXml" Target="../ink/ink301.xml"/><Relationship Id="rId33" Type="http://schemas.openxmlformats.org/officeDocument/2006/relationships/customXml" Target="../ink/ink309.xml"/><Relationship Id="rId38" Type="http://schemas.openxmlformats.org/officeDocument/2006/relationships/customXml" Target="../ink/ink314.xml"/><Relationship Id="rId46" Type="http://schemas.openxmlformats.org/officeDocument/2006/relationships/customXml" Target="../ink/ink322.xml"/><Relationship Id="rId20" Type="http://schemas.openxmlformats.org/officeDocument/2006/relationships/customXml" Target="../ink/ink296.xml"/><Relationship Id="rId41" Type="http://schemas.openxmlformats.org/officeDocument/2006/relationships/customXml" Target="../ink/ink317.xml"/><Relationship Id="rId54" Type="http://schemas.openxmlformats.org/officeDocument/2006/relationships/customXml" Target="../ink/ink33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4.xml"/><Relationship Id="rId15" Type="http://schemas.openxmlformats.org/officeDocument/2006/relationships/customXml" Target="../ink/ink291.xml"/><Relationship Id="rId23" Type="http://schemas.openxmlformats.org/officeDocument/2006/relationships/customXml" Target="../ink/ink299.xml"/><Relationship Id="rId28" Type="http://schemas.openxmlformats.org/officeDocument/2006/relationships/customXml" Target="../ink/ink304.xml"/><Relationship Id="rId36" Type="http://schemas.openxmlformats.org/officeDocument/2006/relationships/customXml" Target="../ink/ink312.xml"/><Relationship Id="rId49" Type="http://schemas.openxmlformats.org/officeDocument/2006/relationships/customXml" Target="../ink/ink325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38.xml"/><Relationship Id="rId18" Type="http://schemas.openxmlformats.org/officeDocument/2006/relationships/customXml" Target="../ink/ink343.xml"/><Relationship Id="rId26" Type="http://schemas.openxmlformats.org/officeDocument/2006/relationships/customXml" Target="../ink/ink351.xml"/><Relationship Id="rId39" Type="http://schemas.openxmlformats.org/officeDocument/2006/relationships/customXml" Target="../ink/ink364.xml"/><Relationship Id="rId21" Type="http://schemas.openxmlformats.org/officeDocument/2006/relationships/customXml" Target="../ink/ink346.xml"/><Relationship Id="rId34" Type="http://schemas.openxmlformats.org/officeDocument/2006/relationships/customXml" Target="../ink/ink359.xml"/><Relationship Id="rId42" Type="http://schemas.openxmlformats.org/officeDocument/2006/relationships/customXml" Target="../ink/ink367.xml"/><Relationship Id="rId47" Type="http://schemas.openxmlformats.org/officeDocument/2006/relationships/customXml" Target="../ink/ink372.xml"/><Relationship Id="rId50" Type="http://schemas.openxmlformats.org/officeDocument/2006/relationships/customXml" Target="../ink/ink375.xml"/><Relationship Id="rId55" Type="http://schemas.openxmlformats.org/officeDocument/2006/relationships/customXml" Target="../ink/ink380.xml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6" Type="http://schemas.openxmlformats.org/officeDocument/2006/relationships/customXml" Target="../ink/ink341.xml"/><Relationship Id="rId29" Type="http://schemas.openxmlformats.org/officeDocument/2006/relationships/customXml" Target="../ink/ink354.xml"/><Relationship Id="rId11" Type="http://schemas.openxmlformats.org/officeDocument/2006/relationships/image" Target="../media/image68.png"/><Relationship Id="rId24" Type="http://schemas.openxmlformats.org/officeDocument/2006/relationships/customXml" Target="../ink/ink349.xml"/><Relationship Id="rId32" Type="http://schemas.openxmlformats.org/officeDocument/2006/relationships/customXml" Target="../ink/ink357.xml"/><Relationship Id="rId37" Type="http://schemas.openxmlformats.org/officeDocument/2006/relationships/customXml" Target="../ink/ink362.xml"/><Relationship Id="rId40" Type="http://schemas.openxmlformats.org/officeDocument/2006/relationships/customXml" Target="../ink/ink365.xml"/><Relationship Id="rId45" Type="http://schemas.openxmlformats.org/officeDocument/2006/relationships/customXml" Target="../ink/ink370.xml"/><Relationship Id="rId53" Type="http://schemas.openxmlformats.org/officeDocument/2006/relationships/customXml" Target="../ink/ink378.xml"/><Relationship Id="rId5" Type="http://schemas.openxmlformats.org/officeDocument/2006/relationships/image" Target="../media/image66.png"/><Relationship Id="rId10" Type="http://schemas.openxmlformats.org/officeDocument/2006/relationships/customXml" Target="../ink/ink336.xml"/><Relationship Id="rId19" Type="http://schemas.openxmlformats.org/officeDocument/2006/relationships/customXml" Target="../ink/ink344.xml"/><Relationship Id="rId31" Type="http://schemas.openxmlformats.org/officeDocument/2006/relationships/customXml" Target="../ink/ink356.xml"/><Relationship Id="rId44" Type="http://schemas.openxmlformats.org/officeDocument/2006/relationships/customXml" Target="../ink/ink369.xml"/><Relationship Id="rId52" Type="http://schemas.openxmlformats.org/officeDocument/2006/relationships/customXml" Target="../ink/ink377.xml"/><Relationship Id="rId4" Type="http://schemas.openxmlformats.org/officeDocument/2006/relationships/image" Target="../media/image65.png"/><Relationship Id="rId9" Type="http://schemas.openxmlformats.org/officeDocument/2006/relationships/customXml" Target="../ink/ink335.xml"/><Relationship Id="rId14" Type="http://schemas.openxmlformats.org/officeDocument/2006/relationships/customXml" Target="../ink/ink339.xml"/><Relationship Id="rId22" Type="http://schemas.openxmlformats.org/officeDocument/2006/relationships/customXml" Target="../ink/ink347.xml"/><Relationship Id="rId27" Type="http://schemas.openxmlformats.org/officeDocument/2006/relationships/customXml" Target="../ink/ink352.xml"/><Relationship Id="rId30" Type="http://schemas.openxmlformats.org/officeDocument/2006/relationships/customXml" Target="../ink/ink355.xml"/><Relationship Id="rId35" Type="http://schemas.openxmlformats.org/officeDocument/2006/relationships/customXml" Target="../ink/ink360.xml"/><Relationship Id="rId43" Type="http://schemas.openxmlformats.org/officeDocument/2006/relationships/customXml" Target="../ink/ink368.xml"/><Relationship Id="rId48" Type="http://schemas.openxmlformats.org/officeDocument/2006/relationships/customXml" Target="../ink/ink373.xml"/><Relationship Id="rId56" Type="http://schemas.openxmlformats.org/officeDocument/2006/relationships/customXml" Target="../ink/ink381.xml"/><Relationship Id="rId8" Type="http://schemas.openxmlformats.org/officeDocument/2006/relationships/customXml" Target="../ink/ink334.xml"/><Relationship Id="rId51" Type="http://schemas.openxmlformats.org/officeDocument/2006/relationships/customXml" Target="../ink/ink376.xml"/><Relationship Id="rId3" Type="http://schemas.openxmlformats.org/officeDocument/2006/relationships/image" Target="../media/image64.png"/><Relationship Id="rId12" Type="http://schemas.openxmlformats.org/officeDocument/2006/relationships/customXml" Target="../ink/ink337.xml"/><Relationship Id="rId17" Type="http://schemas.openxmlformats.org/officeDocument/2006/relationships/customXml" Target="../ink/ink342.xml"/><Relationship Id="rId25" Type="http://schemas.openxmlformats.org/officeDocument/2006/relationships/customXml" Target="../ink/ink350.xml"/><Relationship Id="rId33" Type="http://schemas.openxmlformats.org/officeDocument/2006/relationships/customXml" Target="../ink/ink358.xml"/><Relationship Id="rId38" Type="http://schemas.openxmlformats.org/officeDocument/2006/relationships/customXml" Target="../ink/ink363.xml"/><Relationship Id="rId46" Type="http://schemas.openxmlformats.org/officeDocument/2006/relationships/customXml" Target="../ink/ink371.xml"/><Relationship Id="rId20" Type="http://schemas.openxmlformats.org/officeDocument/2006/relationships/customXml" Target="../ink/ink345.xml"/><Relationship Id="rId41" Type="http://schemas.openxmlformats.org/officeDocument/2006/relationships/customXml" Target="../ink/ink366.xml"/><Relationship Id="rId54" Type="http://schemas.openxmlformats.org/officeDocument/2006/relationships/customXml" Target="../ink/ink37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3.xml"/><Relationship Id="rId15" Type="http://schemas.openxmlformats.org/officeDocument/2006/relationships/customXml" Target="../ink/ink340.xml"/><Relationship Id="rId23" Type="http://schemas.openxmlformats.org/officeDocument/2006/relationships/customXml" Target="../ink/ink348.xml"/><Relationship Id="rId28" Type="http://schemas.openxmlformats.org/officeDocument/2006/relationships/customXml" Target="../ink/ink353.xml"/><Relationship Id="rId36" Type="http://schemas.openxmlformats.org/officeDocument/2006/relationships/customXml" Target="../ink/ink361.xml"/><Relationship Id="rId49" Type="http://schemas.openxmlformats.org/officeDocument/2006/relationships/customXml" Target="../ink/ink374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87.xml"/><Relationship Id="rId18" Type="http://schemas.openxmlformats.org/officeDocument/2006/relationships/customXml" Target="../ink/ink392.xml"/><Relationship Id="rId26" Type="http://schemas.openxmlformats.org/officeDocument/2006/relationships/customXml" Target="../ink/ink400.xml"/><Relationship Id="rId39" Type="http://schemas.openxmlformats.org/officeDocument/2006/relationships/customXml" Target="../ink/ink413.xml"/><Relationship Id="rId21" Type="http://schemas.openxmlformats.org/officeDocument/2006/relationships/customXml" Target="../ink/ink395.xml"/><Relationship Id="rId34" Type="http://schemas.openxmlformats.org/officeDocument/2006/relationships/customXml" Target="../ink/ink408.xml"/><Relationship Id="rId42" Type="http://schemas.openxmlformats.org/officeDocument/2006/relationships/customXml" Target="../ink/ink416.xml"/><Relationship Id="rId47" Type="http://schemas.openxmlformats.org/officeDocument/2006/relationships/customXml" Target="../ink/ink421.xml"/><Relationship Id="rId50" Type="http://schemas.openxmlformats.org/officeDocument/2006/relationships/customXml" Target="../ink/ink424.xml"/><Relationship Id="rId55" Type="http://schemas.openxmlformats.org/officeDocument/2006/relationships/customXml" Target="../ink/ink429.xml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6" Type="http://schemas.openxmlformats.org/officeDocument/2006/relationships/customXml" Target="../ink/ink390.xml"/><Relationship Id="rId29" Type="http://schemas.openxmlformats.org/officeDocument/2006/relationships/customXml" Target="../ink/ink403.xml"/><Relationship Id="rId11" Type="http://schemas.openxmlformats.org/officeDocument/2006/relationships/image" Target="../media/image68.png"/><Relationship Id="rId24" Type="http://schemas.openxmlformats.org/officeDocument/2006/relationships/customXml" Target="../ink/ink398.xml"/><Relationship Id="rId32" Type="http://schemas.openxmlformats.org/officeDocument/2006/relationships/customXml" Target="../ink/ink406.xml"/><Relationship Id="rId37" Type="http://schemas.openxmlformats.org/officeDocument/2006/relationships/customXml" Target="../ink/ink411.xml"/><Relationship Id="rId40" Type="http://schemas.openxmlformats.org/officeDocument/2006/relationships/customXml" Target="../ink/ink414.xml"/><Relationship Id="rId45" Type="http://schemas.openxmlformats.org/officeDocument/2006/relationships/customXml" Target="../ink/ink419.xml"/><Relationship Id="rId53" Type="http://schemas.openxmlformats.org/officeDocument/2006/relationships/customXml" Target="../ink/ink427.xml"/><Relationship Id="rId5" Type="http://schemas.openxmlformats.org/officeDocument/2006/relationships/image" Target="../media/image66.png"/><Relationship Id="rId10" Type="http://schemas.openxmlformats.org/officeDocument/2006/relationships/customXml" Target="../ink/ink385.xml"/><Relationship Id="rId19" Type="http://schemas.openxmlformats.org/officeDocument/2006/relationships/customXml" Target="../ink/ink393.xml"/><Relationship Id="rId31" Type="http://schemas.openxmlformats.org/officeDocument/2006/relationships/customXml" Target="../ink/ink405.xml"/><Relationship Id="rId44" Type="http://schemas.openxmlformats.org/officeDocument/2006/relationships/customXml" Target="../ink/ink418.xml"/><Relationship Id="rId52" Type="http://schemas.openxmlformats.org/officeDocument/2006/relationships/customXml" Target="../ink/ink426.xml"/><Relationship Id="rId4" Type="http://schemas.openxmlformats.org/officeDocument/2006/relationships/image" Target="../media/image65.png"/><Relationship Id="rId9" Type="http://schemas.openxmlformats.org/officeDocument/2006/relationships/customXml" Target="../ink/ink384.xml"/><Relationship Id="rId14" Type="http://schemas.openxmlformats.org/officeDocument/2006/relationships/customXml" Target="../ink/ink388.xml"/><Relationship Id="rId22" Type="http://schemas.openxmlformats.org/officeDocument/2006/relationships/customXml" Target="../ink/ink396.xml"/><Relationship Id="rId27" Type="http://schemas.openxmlformats.org/officeDocument/2006/relationships/customXml" Target="../ink/ink401.xml"/><Relationship Id="rId30" Type="http://schemas.openxmlformats.org/officeDocument/2006/relationships/customXml" Target="../ink/ink404.xml"/><Relationship Id="rId35" Type="http://schemas.openxmlformats.org/officeDocument/2006/relationships/customXml" Target="../ink/ink409.xml"/><Relationship Id="rId43" Type="http://schemas.openxmlformats.org/officeDocument/2006/relationships/customXml" Target="../ink/ink417.xml"/><Relationship Id="rId48" Type="http://schemas.openxmlformats.org/officeDocument/2006/relationships/customXml" Target="../ink/ink422.xml"/><Relationship Id="rId56" Type="http://schemas.openxmlformats.org/officeDocument/2006/relationships/customXml" Target="../ink/ink430.xml"/><Relationship Id="rId8" Type="http://schemas.openxmlformats.org/officeDocument/2006/relationships/customXml" Target="../ink/ink383.xml"/><Relationship Id="rId51" Type="http://schemas.openxmlformats.org/officeDocument/2006/relationships/customXml" Target="../ink/ink425.xml"/><Relationship Id="rId3" Type="http://schemas.openxmlformats.org/officeDocument/2006/relationships/image" Target="../media/image64.png"/><Relationship Id="rId12" Type="http://schemas.openxmlformats.org/officeDocument/2006/relationships/customXml" Target="../ink/ink386.xml"/><Relationship Id="rId17" Type="http://schemas.openxmlformats.org/officeDocument/2006/relationships/customXml" Target="../ink/ink391.xml"/><Relationship Id="rId25" Type="http://schemas.openxmlformats.org/officeDocument/2006/relationships/customXml" Target="../ink/ink399.xml"/><Relationship Id="rId33" Type="http://schemas.openxmlformats.org/officeDocument/2006/relationships/customXml" Target="../ink/ink407.xml"/><Relationship Id="rId38" Type="http://schemas.openxmlformats.org/officeDocument/2006/relationships/customXml" Target="../ink/ink412.xml"/><Relationship Id="rId46" Type="http://schemas.openxmlformats.org/officeDocument/2006/relationships/customXml" Target="../ink/ink420.xml"/><Relationship Id="rId20" Type="http://schemas.openxmlformats.org/officeDocument/2006/relationships/customXml" Target="../ink/ink394.xml"/><Relationship Id="rId41" Type="http://schemas.openxmlformats.org/officeDocument/2006/relationships/customXml" Target="../ink/ink415.xml"/><Relationship Id="rId54" Type="http://schemas.openxmlformats.org/officeDocument/2006/relationships/customXml" Target="../ink/ink42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82.xml"/><Relationship Id="rId15" Type="http://schemas.openxmlformats.org/officeDocument/2006/relationships/customXml" Target="../ink/ink389.xml"/><Relationship Id="rId23" Type="http://schemas.openxmlformats.org/officeDocument/2006/relationships/customXml" Target="../ink/ink397.xml"/><Relationship Id="rId28" Type="http://schemas.openxmlformats.org/officeDocument/2006/relationships/customXml" Target="../ink/ink402.xml"/><Relationship Id="rId36" Type="http://schemas.openxmlformats.org/officeDocument/2006/relationships/customXml" Target="../ink/ink410.xml"/><Relationship Id="rId49" Type="http://schemas.openxmlformats.org/officeDocument/2006/relationships/customXml" Target="../ink/ink423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37.xml"/><Relationship Id="rId18" Type="http://schemas.openxmlformats.org/officeDocument/2006/relationships/customXml" Target="../ink/ink442.xml"/><Relationship Id="rId26" Type="http://schemas.openxmlformats.org/officeDocument/2006/relationships/customXml" Target="../ink/ink450.xml"/><Relationship Id="rId39" Type="http://schemas.openxmlformats.org/officeDocument/2006/relationships/customXml" Target="../ink/ink463.xml"/><Relationship Id="rId21" Type="http://schemas.openxmlformats.org/officeDocument/2006/relationships/customXml" Target="../ink/ink445.xml"/><Relationship Id="rId34" Type="http://schemas.openxmlformats.org/officeDocument/2006/relationships/customXml" Target="../ink/ink458.xml"/><Relationship Id="rId42" Type="http://schemas.openxmlformats.org/officeDocument/2006/relationships/customXml" Target="../ink/ink466.xml"/><Relationship Id="rId47" Type="http://schemas.openxmlformats.org/officeDocument/2006/relationships/customXml" Target="../ink/ink471.xml"/><Relationship Id="rId50" Type="http://schemas.openxmlformats.org/officeDocument/2006/relationships/customXml" Target="../ink/ink474.xml"/><Relationship Id="rId55" Type="http://schemas.openxmlformats.org/officeDocument/2006/relationships/customXml" Target="../ink/ink479.xm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440.xml"/><Relationship Id="rId29" Type="http://schemas.openxmlformats.org/officeDocument/2006/relationships/customXml" Target="../ink/ink453.xml"/><Relationship Id="rId11" Type="http://schemas.openxmlformats.org/officeDocument/2006/relationships/customXml" Target="../ink/ink435.xml"/><Relationship Id="rId24" Type="http://schemas.openxmlformats.org/officeDocument/2006/relationships/customXml" Target="../ink/ink448.xml"/><Relationship Id="rId32" Type="http://schemas.openxmlformats.org/officeDocument/2006/relationships/customXml" Target="../ink/ink456.xml"/><Relationship Id="rId37" Type="http://schemas.openxmlformats.org/officeDocument/2006/relationships/customXml" Target="../ink/ink461.xml"/><Relationship Id="rId40" Type="http://schemas.openxmlformats.org/officeDocument/2006/relationships/customXml" Target="../ink/ink464.xml"/><Relationship Id="rId45" Type="http://schemas.openxmlformats.org/officeDocument/2006/relationships/customXml" Target="../ink/ink469.xml"/><Relationship Id="rId53" Type="http://schemas.openxmlformats.org/officeDocument/2006/relationships/customXml" Target="../ink/ink477.xml"/><Relationship Id="rId5" Type="http://schemas.openxmlformats.org/officeDocument/2006/relationships/image" Target="../media/image610.png"/><Relationship Id="rId10" Type="http://schemas.openxmlformats.org/officeDocument/2006/relationships/customXml" Target="../ink/ink434.xml"/><Relationship Id="rId19" Type="http://schemas.openxmlformats.org/officeDocument/2006/relationships/customXml" Target="../ink/ink443.xml"/><Relationship Id="rId31" Type="http://schemas.openxmlformats.org/officeDocument/2006/relationships/customXml" Target="../ink/ink455.xml"/><Relationship Id="rId44" Type="http://schemas.openxmlformats.org/officeDocument/2006/relationships/customXml" Target="../ink/ink468.xml"/><Relationship Id="rId52" Type="http://schemas.openxmlformats.org/officeDocument/2006/relationships/customXml" Target="../ink/ink476.xml"/><Relationship Id="rId4" Type="http://schemas.openxmlformats.org/officeDocument/2006/relationships/image" Target="../media/image600.png"/><Relationship Id="rId9" Type="http://schemas.openxmlformats.org/officeDocument/2006/relationships/customXml" Target="../ink/ink433.xml"/><Relationship Id="rId14" Type="http://schemas.openxmlformats.org/officeDocument/2006/relationships/customXml" Target="../ink/ink438.xml"/><Relationship Id="rId22" Type="http://schemas.openxmlformats.org/officeDocument/2006/relationships/customXml" Target="../ink/ink446.xml"/><Relationship Id="rId27" Type="http://schemas.openxmlformats.org/officeDocument/2006/relationships/customXml" Target="../ink/ink451.xml"/><Relationship Id="rId30" Type="http://schemas.openxmlformats.org/officeDocument/2006/relationships/customXml" Target="../ink/ink454.xml"/><Relationship Id="rId35" Type="http://schemas.openxmlformats.org/officeDocument/2006/relationships/customXml" Target="../ink/ink459.xml"/><Relationship Id="rId43" Type="http://schemas.openxmlformats.org/officeDocument/2006/relationships/customXml" Target="../ink/ink467.xml"/><Relationship Id="rId48" Type="http://schemas.openxmlformats.org/officeDocument/2006/relationships/customXml" Target="../ink/ink472.xml"/><Relationship Id="rId8" Type="http://schemas.openxmlformats.org/officeDocument/2006/relationships/customXml" Target="../ink/ink432.xml"/><Relationship Id="rId51" Type="http://schemas.openxmlformats.org/officeDocument/2006/relationships/customXml" Target="../ink/ink475.xml"/><Relationship Id="rId3" Type="http://schemas.openxmlformats.org/officeDocument/2006/relationships/image" Target="../media/image210.png"/><Relationship Id="rId12" Type="http://schemas.openxmlformats.org/officeDocument/2006/relationships/customXml" Target="../ink/ink436.xml"/><Relationship Id="rId17" Type="http://schemas.openxmlformats.org/officeDocument/2006/relationships/customXml" Target="../ink/ink441.xml"/><Relationship Id="rId25" Type="http://schemas.openxmlformats.org/officeDocument/2006/relationships/customXml" Target="../ink/ink449.xml"/><Relationship Id="rId33" Type="http://schemas.openxmlformats.org/officeDocument/2006/relationships/customXml" Target="../ink/ink457.xml"/><Relationship Id="rId38" Type="http://schemas.openxmlformats.org/officeDocument/2006/relationships/customXml" Target="../ink/ink462.xml"/><Relationship Id="rId46" Type="http://schemas.openxmlformats.org/officeDocument/2006/relationships/customXml" Target="../ink/ink470.xml"/><Relationship Id="rId20" Type="http://schemas.openxmlformats.org/officeDocument/2006/relationships/customXml" Target="../ink/ink444.xml"/><Relationship Id="rId41" Type="http://schemas.openxmlformats.org/officeDocument/2006/relationships/customXml" Target="../ink/ink465.xml"/><Relationship Id="rId54" Type="http://schemas.openxmlformats.org/officeDocument/2006/relationships/customXml" Target="../ink/ink47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1.xml"/><Relationship Id="rId15" Type="http://schemas.openxmlformats.org/officeDocument/2006/relationships/customXml" Target="../ink/ink439.xml"/><Relationship Id="rId23" Type="http://schemas.openxmlformats.org/officeDocument/2006/relationships/customXml" Target="../ink/ink447.xml"/><Relationship Id="rId28" Type="http://schemas.openxmlformats.org/officeDocument/2006/relationships/customXml" Target="../ink/ink452.xml"/><Relationship Id="rId36" Type="http://schemas.openxmlformats.org/officeDocument/2006/relationships/customXml" Target="../ink/ink460.xml"/><Relationship Id="rId49" Type="http://schemas.openxmlformats.org/officeDocument/2006/relationships/customXml" Target="../ink/ink4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69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rojective_plane#Finite_projective_planes" TargetMode="External"/><Relationship Id="rId7" Type="http://schemas.openxmlformats.org/officeDocument/2006/relationships/hyperlink" Target="https://www.youtube.com/watch?v=VTDKqW_GLkw" TargetMode="External"/><Relationship Id="rId2" Type="http://schemas.openxmlformats.org/officeDocument/2006/relationships/hyperlink" Target="https://math.mit.edu/research/highschool/primes/materials/2024/May/6-5%20Katherin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zzlewocky.com/games/the-math-of-spot-it/" TargetMode="External"/><Relationship Id="rId5" Type="http://schemas.openxmlformats.org/officeDocument/2006/relationships/hyperlink" Target="https://www.sfu.ca/~jtmulhol/teaching-musings.html" TargetMode="External"/><Relationship Id="rId4" Type="http://schemas.openxmlformats.org/officeDocument/2006/relationships/hyperlink" Target="https://mathcircles.org/wp-content/uploads/2024/02/SpotItPuzzleEdited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9ADCF"/>
            </a:gs>
            <a:gs pos="80750">
              <a:srgbClr val="C9ADCF"/>
            </a:gs>
            <a:gs pos="78500">
              <a:srgbClr val="8194C4"/>
            </a:gs>
            <a:gs pos="74000">
              <a:srgbClr val="8D649E"/>
            </a:gs>
            <a:gs pos="83000">
              <a:srgbClr val="9F77AE"/>
            </a:gs>
            <a:gs pos="100000">
              <a:srgbClr val="C9AD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1FBF37-364E-261D-7BF6-59DB58EC7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r="1" b="1"/>
          <a:stretch>
            <a:fillRect/>
          </a:stretch>
        </p:blipFill>
        <p:spPr bwMode="auto">
          <a:xfrm>
            <a:off x="20" y="-22"/>
            <a:ext cx="12191977" cy="6858022"/>
          </a:xfrm>
          <a:prstGeom prst="rect">
            <a:avLst/>
          </a:prstGeom>
          <a:gradFill>
            <a:gsLst>
              <a:gs pos="31000">
                <a:srgbClr val="C9ADCF"/>
              </a:gs>
              <a:gs pos="80750">
                <a:srgbClr val="C9ADCF"/>
              </a:gs>
              <a:gs pos="56000">
                <a:srgbClr val="8D649E"/>
              </a:gs>
              <a:gs pos="49000">
                <a:srgbClr val="8D649E"/>
              </a:gs>
              <a:gs pos="48000">
                <a:srgbClr val="9F77AE"/>
              </a:gs>
              <a:gs pos="93000">
                <a:srgbClr val="C9ADCF"/>
              </a:gs>
            </a:gsLst>
            <a:lin ang="5400000" scaled="1"/>
          </a:gradFill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27E6B0-6D4A-2BFB-D150-9545267D4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50" y="424223"/>
            <a:ext cx="4493621" cy="3569242"/>
          </a:xfrm>
          <a:noFill/>
        </p:spPr>
        <p:txBody>
          <a:bodyPr anchor="t">
            <a:normAutofit/>
          </a:bodyPr>
          <a:lstStyle/>
          <a:p>
            <a:r>
              <a:rPr lang="en-US" sz="5200" dirty="0">
                <a:solidFill>
                  <a:srgbClr val="FFE01F"/>
                </a:solidFill>
              </a:rPr>
              <a:t>The geometry of</a:t>
            </a:r>
            <a:br>
              <a:rPr lang="en-US" sz="5200" dirty="0">
                <a:solidFill>
                  <a:srgbClr val="FFE01F"/>
                </a:solidFill>
              </a:rPr>
            </a:br>
            <a:r>
              <a:rPr lang="en-US" sz="5200" b="1" dirty="0">
                <a:solidFill>
                  <a:srgbClr val="FFE01F"/>
                </a:solidFill>
              </a:rPr>
              <a:t>Spot it!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0AB8A9F-33D2-867F-DFA9-6079D8588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1850" y="6337659"/>
            <a:ext cx="2164128" cy="520341"/>
          </a:xfrm>
        </p:spPr>
        <p:txBody>
          <a:bodyPr anchor="b">
            <a:normAutofit/>
          </a:bodyPr>
          <a:lstStyle/>
          <a:p>
            <a:pPr algn="l"/>
            <a:r>
              <a:rPr lang="en-US" b="1" dirty="0">
                <a:solidFill>
                  <a:srgbClr val="FFE01F"/>
                </a:solidFill>
              </a:rPr>
              <a:t>Travis Mandel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72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CA2D-8F2A-2175-8CC8-EA1FEAF0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Fano Plane and </a:t>
            </a:r>
            <a:r>
              <a:rPr lang="en-US" b="1" dirty="0"/>
              <a:t>Spot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7864E1-3C67-DB99-9AA9-7E681B58F429}"/>
              </a:ext>
            </a:extLst>
          </p:cNvPr>
          <p:cNvSpPr txBox="1"/>
          <p:nvPr/>
        </p:nvSpPr>
        <p:spPr>
          <a:xfrm>
            <a:off x="7280295" y="5467755"/>
            <a:ext cx="3124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Mathematicians call this the </a:t>
            </a:r>
            <a:r>
              <a:rPr lang="en-US" sz="2400" dirty="0">
                <a:hlinkClick r:id="rId2"/>
              </a:rPr>
              <a:t>Fano plane</a:t>
            </a:r>
            <a:r>
              <a:rPr lang="en-US" sz="2400" dirty="0"/>
              <a:t>.</a:t>
            </a:r>
          </a:p>
        </p:txBody>
      </p:sp>
      <p:pic>
        <p:nvPicPr>
          <p:cNvPr id="2050" name="Picture 2" descr="A matching game with 7 cards">
            <a:extLst>
              <a:ext uri="{FF2B5EF4-FFF2-40B4-BE49-F238E27FC236}">
                <a16:creationId xmlns:a16="http://schemas.microsoft.com/office/drawing/2014/main" id="{717E2076-2EED-8E51-BDD8-1A0F3ABC6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51" y="1665668"/>
            <a:ext cx="3892391" cy="352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no plane with fruit">
            <a:extLst>
              <a:ext uri="{FF2B5EF4-FFF2-40B4-BE49-F238E27FC236}">
                <a16:creationId xmlns:a16="http://schemas.microsoft.com/office/drawing/2014/main" id="{710F6C13-1C03-C93D-6CB2-6AE30F627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123" y="1690688"/>
            <a:ext cx="4152547" cy="381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B391CC-080D-1A7F-9B45-4346F6302313}"/>
                  </a:ext>
                </a:extLst>
              </p:cNvPr>
              <p:cNvSpPr txBox="1"/>
              <p:nvPr/>
            </p:nvSpPr>
            <p:spPr>
              <a:xfrm>
                <a:off x="2652739" y="5522539"/>
                <a:ext cx="223021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# of pictures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      # of cards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B391CC-080D-1A7F-9B45-4346F6302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739" y="5522539"/>
                <a:ext cx="2230213" cy="830997"/>
              </a:xfrm>
              <a:prstGeom prst="rect">
                <a:avLst/>
              </a:prstGeom>
              <a:blipFill>
                <a:blip r:embed="rId5"/>
                <a:stretch>
                  <a:fillRect l="-4098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7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B5DD-387C-61F6-95E6-AB5540F5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non-degenerate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EE2DC5-6ED3-FC3A-BAF8-796AD71EE3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6437671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Conditions:</a:t>
                </a:r>
              </a:p>
              <a:p>
                <a:pPr marL="0" indent="0">
                  <a:buNone/>
                </a:pPr>
                <a:r>
                  <a:rPr lang="en-US" dirty="0"/>
                  <a:t>(3) There are four pictures such that no card contains more than two of them.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Excludes the “degenerate” cases illustrated to the right.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(1), (2), and (3) automatically imply that each card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pictures for some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EE2DC5-6ED3-FC3A-BAF8-796AD71EE3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6437671" cy="4351338"/>
              </a:xfrm>
              <a:blipFill>
                <a:blip r:embed="rId2"/>
                <a:stretch>
                  <a:fillRect l="-1892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5934D35-73C1-51E2-A6BE-739B416E7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725" y="1690688"/>
            <a:ext cx="3578225" cy="463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47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17D26-E848-0280-68E5-97C3DD92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Dobble</a:t>
            </a:r>
            <a:r>
              <a:rPr lang="en-US" dirty="0"/>
              <a:t> and projective planes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3D9CB-43B6-6CA7-3499-3A84F4B44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 err="1"/>
              <a:t>Dobble</a:t>
            </a:r>
            <a:r>
              <a:rPr lang="en-US" b="1" dirty="0"/>
              <a:t> deck </a:t>
            </a:r>
            <a:r>
              <a:rPr lang="en-US" dirty="0"/>
              <a:t>is a collection of </a:t>
            </a:r>
            <a:r>
              <a:rPr lang="en-US" b="1" dirty="0"/>
              <a:t>pictures</a:t>
            </a:r>
            <a:r>
              <a:rPr lang="en-US" dirty="0"/>
              <a:t> and </a:t>
            </a:r>
            <a:r>
              <a:rPr lang="en-US" b="1" dirty="0"/>
              <a:t>cards</a:t>
            </a:r>
            <a:r>
              <a:rPr lang="en-US" dirty="0"/>
              <a:t> such that</a:t>
            </a:r>
            <a:endParaRPr lang="en-US" b="1" dirty="0"/>
          </a:p>
          <a:p>
            <a:pPr marL="514350" indent="-514350">
              <a:buAutoNum type="arabicParenBoth"/>
            </a:pPr>
            <a:r>
              <a:rPr lang="en-US" dirty="0"/>
              <a:t>Each pair of </a:t>
            </a:r>
            <a:r>
              <a:rPr lang="en-US" b="1" dirty="0"/>
              <a:t>cards</a:t>
            </a:r>
            <a:r>
              <a:rPr lang="en-US" dirty="0"/>
              <a:t> should have exactly one </a:t>
            </a:r>
            <a:r>
              <a:rPr lang="en-US" b="1" dirty="0"/>
              <a:t>picture</a:t>
            </a:r>
            <a:r>
              <a:rPr lang="en-US" dirty="0"/>
              <a:t> in common.</a:t>
            </a:r>
          </a:p>
          <a:p>
            <a:pPr marL="0" indent="0">
              <a:buNone/>
            </a:pPr>
            <a:r>
              <a:rPr lang="en-US" dirty="0"/>
              <a:t>(2) Each pair of </a:t>
            </a:r>
            <a:r>
              <a:rPr lang="en-US" b="1" dirty="0"/>
              <a:t>pictures</a:t>
            </a:r>
            <a:r>
              <a:rPr lang="en-US" dirty="0"/>
              <a:t> should have exactly one </a:t>
            </a:r>
            <a:r>
              <a:rPr lang="en-US" b="1" dirty="0"/>
              <a:t>card </a:t>
            </a:r>
            <a:r>
              <a:rPr lang="en-US" dirty="0"/>
              <a:t>in common.</a:t>
            </a:r>
          </a:p>
          <a:p>
            <a:pPr marL="0" indent="0">
              <a:buNone/>
            </a:pPr>
            <a:r>
              <a:rPr lang="en-US" dirty="0"/>
              <a:t>(3) There are four </a:t>
            </a:r>
            <a:r>
              <a:rPr lang="en-US" b="1" dirty="0"/>
              <a:t>pictures</a:t>
            </a:r>
            <a:r>
              <a:rPr lang="en-US" dirty="0"/>
              <a:t> such that no </a:t>
            </a:r>
            <a:r>
              <a:rPr lang="en-US" b="1" dirty="0"/>
              <a:t>card</a:t>
            </a:r>
            <a:r>
              <a:rPr lang="en-US" dirty="0"/>
              <a:t> contains more than two of them.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539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A3971-60F9-8052-AB87-B037A5CED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73BFF-CACF-93D0-7EA3-6EA0D23A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Dobble</a:t>
            </a:r>
            <a:r>
              <a:rPr lang="en-US" dirty="0"/>
              <a:t> and projective planes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6FBF7-D962-28F2-E710-82FD4A53A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projective plane</a:t>
            </a:r>
            <a:r>
              <a:rPr lang="en-US" dirty="0"/>
              <a:t> is a collection of </a:t>
            </a:r>
            <a:r>
              <a:rPr lang="en-US" b="1" dirty="0"/>
              <a:t>points</a:t>
            </a:r>
            <a:r>
              <a:rPr lang="en-US" dirty="0"/>
              <a:t> and </a:t>
            </a:r>
            <a:r>
              <a:rPr lang="en-US" b="1" dirty="0"/>
              <a:t>lines</a:t>
            </a:r>
            <a:r>
              <a:rPr lang="en-US" dirty="0"/>
              <a:t> such that</a:t>
            </a:r>
            <a:endParaRPr lang="en-US" b="1" dirty="0"/>
          </a:p>
          <a:p>
            <a:pPr marL="514350" indent="-514350">
              <a:buAutoNum type="arabicParenBoth"/>
            </a:pPr>
            <a:r>
              <a:rPr lang="en-US" dirty="0"/>
              <a:t>Each pair of </a:t>
            </a:r>
            <a:r>
              <a:rPr lang="en-US" b="1" dirty="0"/>
              <a:t>lines</a:t>
            </a:r>
            <a:r>
              <a:rPr lang="en-US" dirty="0"/>
              <a:t> should have exactly one </a:t>
            </a:r>
            <a:r>
              <a:rPr lang="en-US" b="1" dirty="0"/>
              <a:t>point</a:t>
            </a:r>
            <a:r>
              <a:rPr lang="en-US" dirty="0"/>
              <a:t> in common.</a:t>
            </a:r>
          </a:p>
          <a:p>
            <a:pPr marL="0" indent="0">
              <a:buNone/>
            </a:pPr>
            <a:r>
              <a:rPr lang="en-US" dirty="0"/>
              <a:t>(2) Each pair of </a:t>
            </a:r>
            <a:r>
              <a:rPr lang="en-US" b="1" dirty="0"/>
              <a:t>points</a:t>
            </a:r>
            <a:r>
              <a:rPr lang="en-US" dirty="0"/>
              <a:t> should have exactly one </a:t>
            </a:r>
            <a:r>
              <a:rPr lang="en-US" b="1" dirty="0"/>
              <a:t>line</a:t>
            </a:r>
            <a:r>
              <a:rPr lang="en-US" dirty="0"/>
              <a:t> in common.</a:t>
            </a:r>
          </a:p>
          <a:p>
            <a:pPr marL="0" indent="0">
              <a:buNone/>
            </a:pPr>
            <a:r>
              <a:rPr lang="en-US" dirty="0"/>
              <a:t>(3) There are four </a:t>
            </a:r>
            <a:r>
              <a:rPr lang="en-US" b="1" dirty="0"/>
              <a:t>points</a:t>
            </a:r>
            <a:r>
              <a:rPr lang="en-US" dirty="0"/>
              <a:t> such that no </a:t>
            </a:r>
            <a:r>
              <a:rPr lang="en-US" b="1" dirty="0"/>
              <a:t>line</a:t>
            </a:r>
            <a:r>
              <a:rPr lang="en-US" dirty="0"/>
              <a:t> contains more than two of them.</a:t>
            </a:r>
          </a:p>
        </p:txBody>
      </p:sp>
    </p:spTree>
    <p:extLst>
      <p:ext uri="{BB962C8B-B14F-4D97-AF65-F5344CB8AC3E}">
        <p14:creationId xmlns:p14="http://schemas.microsoft.com/office/powerpoint/2010/main" val="1196434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31D72-4C9A-3314-7971-088C6422E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7703-8183-33CC-63F0-EA12FEFB1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Dobble</a:t>
            </a:r>
            <a:r>
              <a:rPr lang="en-US" dirty="0"/>
              <a:t> and projective planes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8A4CD-2A0E-6E8E-B882-4C567F5DA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 a projective plane is a </a:t>
            </a:r>
            <a:r>
              <a:rPr lang="en-US" dirty="0" err="1"/>
              <a:t>Dobble</a:t>
            </a:r>
            <a:r>
              <a:rPr lang="en-US" dirty="0"/>
              <a:t> deck where we:</a:t>
            </a:r>
          </a:p>
          <a:p>
            <a:endParaRPr lang="en-US" dirty="0"/>
          </a:p>
          <a:p>
            <a:pPr lvl="1"/>
            <a:r>
              <a:rPr lang="en-US" sz="2800" dirty="0"/>
              <a:t>Think of the pictures as points, and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Think of the cards as lines.</a:t>
            </a:r>
          </a:p>
        </p:txBody>
      </p:sp>
    </p:spTree>
    <p:extLst>
      <p:ext uri="{BB962C8B-B14F-4D97-AF65-F5344CB8AC3E}">
        <p14:creationId xmlns:p14="http://schemas.microsoft.com/office/powerpoint/2010/main" val="3176677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21602F-6EB1-9695-0252-8087E224752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21602F-6EB1-9695-0252-8087E22475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CFAEA8-C363-3235-9CBB-E29CC5569D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if we actually use all </a:t>
                </a:r>
                <a:r>
                  <a:rPr lang="en-US" b="1" dirty="0"/>
                  <a:t>points</a:t>
                </a:r>
                <a:r>
                  <a:rPr lang="en-US" dirty="0"/>
                  <a:t> and </a:t>
                </a:r>
                <a:r>
                  <a:rPr lang="en-US" b="1" dirty="0"/>
                  <a:t>lines </a:t>
                </a:r>
                <a:r>
                  <a:rPr lang="en-US" dirty="0"/>
                  <a:t>in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US" dirty="0"/>
                  <a:t>-plane?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CFAEA8-C363-3235-9CBB-E29CC5569D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BB30586-B6B3-A377-3D32-487F5CB76F22}"/>
                  </a:ext>
                </a:extLst>
              </p14:cNvPr>
              <p14:cNvContentPartPr/>
              <p14:nvPr/>
            </p14:nvContentPartPr>
            <p14:xfrm>
              <a:off x="4198732" y="2382428"/>
              <a:ext cx="3794535" cy="3794535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BB30586-B6B3-A377-3D32-487F5CB76F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9732" y="2373428"/>
                <a:ext cx="3812176" cy="38121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2988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AD51-BFB3-5DE3-7AA2-94852051A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91300" cy="1325563"/>
          </a:xfrm>
        </p:spPr>
        <p:txBody>
          <a:bodyPr/>
          <a:lstStyle/>
          <a:p>
            <a:r>
              <a:rPr lang="en-US" dirty="0"/>
              <a:t>Are the conditions satisfied?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1636D-29DB-0120-BF7F-CB30CC137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6275" cy="4351338"/>
          </a:xfrm>
        </p:spPr>
        <p:txBody>
          <a:bodyPr/>
          <a:lstStyle/>
          <a:p>
            <a:pPr marL="514350" indent="-514350">
              <a:buAutoNum type="arabicParenBoth"/>
            </a:pPr>
            <a:r>
              <a:rPr lang="en-US" dirty="0"/>
              <a:t>Each pair of </a:t>
            </a:r>
            <a:r>
              <a:rPr lang="en-US" b="1" dirty="0"/>
              <a:t>lines</a:t>
            </a:r>
            <a:r>
              <a:rPr lang="en-US" dirty="0"/>
              <a:t> should have exactly one </a:t>
            </a:r>
            <a:r>
              <a:rPr lang="en-US" b="1" dirty="0"/>
              <a:t>point</a:t>
            </a:r>
            <a:r>
              <a:rPr lang="en-US" dirty="0"/>
              <a:t> in common.</a:t>
            </a:r>
          </a:p>
          <a:p>
            <a:pPr marL="514350" indent="-514350">
              <a:buAutoNum type="arabicParenBoth"/>
            </a:pPr>
            <a:endParaRPr lang="en-US" dirty="0"/>
          </a:p>
          <a:p>
            <a:pPr marL="514350" indent="-514350">
              <a:buAutoNum type="arabicParenBoth"/>
            </a:pPr>
            <a:r>
              <a:rPr lang="en-US" dirty="0"/>
              <a:t>Each pair of </a:t>
            </a:r>
            <a:r>
              <a:rPr lang="en-US" b="1" dirty="0"/>
              <a:t>points</a:t>
            </a:r>
            <a:r>
              <a:rPr lang="en-US" dirty="0"/>
              <a:t> should have exactly one </a:t>
            </a:r>
            <a:r>
              <a:rPr lang="en-US" b="1" dirty="0"/>
              <a:t>line</a:t>
            </a:r>
            <a:r>
              <a:rPr lang="en-US" dirty="0"/>
              <a:t> in common.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A712942-385B-CA6C-47B4-8A845FF5CA25}"/>
                  </a:ext>
                </a:extLst>
              </p14:cNvPr>
              <p14:cNvContentPartPr/>
              <p14:nvPr/>
            </p14:nvContentPartPr>
            <p14:xfrm>
              <a:off x="6867524" y="1690688"/>
              <a:ext cx="4486275" cy="4486275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A712942-385B-CA6C-47B4-8A845FF5CA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8523" y="1681687"/>
                <a:ext cx="4503916" cy="45039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8349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6A69E-82B4-D375-F5C0-7CD4E1F37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deal with parallel lines?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7A49C4-3917-1156-3CF0-D1436F3614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724525" cy="4351338"/>
              </a:xfrm>
            </p:spPr>
            <p:txBody>
              <a:bodyPr/>
              <a:lstStyle/>
              <a:p>
                <a:r>
                  <a:rPr lang="en-US" dirty="0"/>
                  <a:t>The rails in the picture are parallel, but they appear to meet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1" dirty="0"/>
                  <a:t>Projective geometry </a:t>
                </a:r>
                <a:r>
                  <a:rPr lang="en-US" dirty="0"/>
                  <a:t>adds these vanishing points at infinity.</a:t>
                </a:r>
              </a:p>
              <a:p>
                <a:r>
                  <a:rPr lang="en-US" dirty="0"/>
                  <a:t>Then any two lines intersect at exactly one point!</a:t>
                </a:r>
              </a:p>
              <a:p>
                <a:r>
                  <a:rPr lang="en-US" dirty="0"/>
                  <a:t>There is one more line consisting of the points at infinity.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7A49C4-3917-1156-3CF0-D1436F3614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724525" cy="4351338"/>
              </a:xfrm>
              <a:blipFill>
                <a:blip r:embed="rId2"/>
                <a:stretch>
                  <a:fillRect l="-1917" t="-2381" r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27455135-C859-008E-E8D6-9B614302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1690688"/>
            <a:ext cx="3667125" cy="48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847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2240-1921-2352-5F4A-8AFD376FF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A7FC6F-C412-FCF8-76D5-A54CFB5916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Two lines are parallel if they have the same slope.</a:t>
                </a:r>
              </a:p>
              <a:p>
                <a:r>
                  <a:rPr lang="en-US" dirty="0"/>
                  <a:t>What is the slope of the line to the right?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We’ll say that vertical lines have slope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A7FC6F-C412-FCF8-76D5-A54CFB5916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2"/>
                <a:stretch>
                  <a:fillRect l="-2088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6" descr="1.4: Slope - Mathematics LibreTexts">
            <a:extLst>
              <a:ext uri="{FF2B5EF4-FFF2-40B4-BE49-F238E27FC236}">
                <a16:creationId xmlns:a16="http://schemas.microsoft.com/office/drawing/2014/main" id="{D7D46624-894D-FB48-9A38-E9AEC8AD6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6" y="1394756"/>
            <a:ext cx="5038724" cy="478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573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17381-34F4-5284-4C1E-2ED210159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E24D-1BAC-E3F1-38F8-5F64A530C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Slopes as points at infinity.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F45A93-8A4C-25B3-672C-C41D9175AA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dirty="0"/>
                  <a:t>We can think of the possible slopes as the “points at infinity”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The points on a line will include the usual points plus the slope.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The lines to the right meet at a point at infinity.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We call this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dirty="0"/>
              </a:p>
              <a:p>
                <a:pPr>
                  <a:lnSpc>
                    <a:spcPct val="11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F45A93-8A4C-25B3-672C-C41D9175AA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2"/>
                <a:stretch>
                  <a:fillRect l="-2088" t="-840" r="-2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C1A52FF-B65E-503E-3214-DE32A9AB4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484" y="1825624"/>
            <a:ext cx="4906649" cy="42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8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BB8DC-5CF9-854F-8AB7-A9172449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/>
          <a:lstStyle/>
          <a:p>
            <a:r>
              <a:rPr lang="en-US" dirty="0"/>
              <a:t>How to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2075D-17F6-E728-00D6-0C9CDE7D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550"/>
            <a:ext cx="10515600" cy="4697413"/>
          </a:xfrm>
        </p:spPr>
        <p:txBody>
          <a:bodyPr/>
          <a:lstStyle/>
          <a:p>
            <a:r>
              <a:rPr lang="en-US" dirty="0"/>
              <a:t>Each card has 8 pictures on it.</a:t>
            </a:r>
          </a:p>
          <a:p>
            <a:r>
              <a:rPr lang="en-US" dirty="0"/>
              <a:t>Each pair of cards have </a:t>
            </a:r>
            <a:r>
              <a:rPr lang="en-US" b="1" i="1" dirty="0"/>
              <a:t>exactly one</a:t>
            </a:r>
            <a:r>
              <a:rPr lang="en-US" dirty="0"/>
              <a:t> picture in common.</a:t>
            </a:r>
          </a:p>
          <a:p>
            <a:r>
              <a:rPr lang="en-US" dirty="0"/>
              <a:t>Players race to find which picture the cards have in common.</a:t>
            </a:r>
          </a:p>
        </p:txBody>
      </p:sp>
    </p:spTree>
    <p:extLst>
      <p:ext uri="{BB962C8B-B14F-4D97-AF65-F5344CB8AC3E}">
        <p14:creationId xmlns:p14="http://schemas.microsoft.com/office/powerpoint/2010/main" val="1177931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BB485-5211-39E0-72E3-0B4DE493A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75D4C-06B1-7699-2809-93EFB59E9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81475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Projective geometry </a:t>
            </a:r>
            <a:r>
              <a:rPr lang="en-US" dirty="0"/>
              <a:t>is what you get when you </a:t>
            </a:r>
            <a:r>
              <a:rPr lang="en-US" b="1" dirty="0"/>
              <a:t>project </a:t>
            </a:r>
            <a:r>
              <a:rPr lang="en-US" dirty="0"/>
              <a:t>3d-space onto a 2d-surface.</a:t>
            </a:r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86B89B38-CC3D-CEDB-64AB-2D0C65CC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87" y="1825625"/>
            <a:ext cx="602136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237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7408D-220F-F196-725F-15FD04F2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39425" cy="1325563"/>
          </a:xfrm>
        </p:spPr>
        <p:txBody>
          <a:bodyPr/>
          <a:lstStyle/>
          <a:p>
            <a:r>
              <a:rPr lang="en-US" dirty="0"/>
              <a:t>Vanishing points in art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586F8ED-667C-96D4-553C-50857ECF5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7" y="1690688"/>
            <a:ext cx="8467726" cy="441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325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6A4B3-B84D-099F-9257-654E00B98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with different slopes have different vanishing points</a:t>
            </a:r>
          </a:p>
        </p:txBody>
      </p:sp>
      <p:pic>
        <p:nvPicPr>
          <p:cNvPr id="2050" name="Picture 2" descr="Double point perspective projection">
            <a:extLst>
              <a:ext uri="{FF2B5EF4-FFF2-40B4-BE49-F238E27FC236}">
                <a16:creationId xmlns:a16="http://schemas.microsoft.com/office/drawing/2014/main" id="{6801A90C-A62A-0A54-016A-5D3690617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93" y="2293503"/>
            <a:ext cx="4889030" cy="353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10CD1B4-6D2C-5B68-9257-38BADAC8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77" y="2293503"/>
            <a:ext cx="4929123" cy="353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18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DE05D-7968-5F41-EEF6-E55F195E8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projective planes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B7F7C6-C8CE-11F2-FD00-CEF9EC0695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For </a:t>
                </a:r>
                <a:r>
                  <a:rPr lang="en-US" b="1" dirty="0"/>
                  <a:t>Spot it!</a:t>
                </a:r>
                <a:r>
                  <a:rPr lang="en-US" dirty="0"/>
                  <a:t>, we need a finite version of this.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Say we want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pictures on each card.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={0,1,2,…,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−1}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In our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US" dirty="0"/>
                  <a:t>-plane, we’ll require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to be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When a line reaches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it wraps back around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B7F7C6-C8CE-11F2-FD00-CEF9EC069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b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5011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58071-E97D-C855-9129-640475D7F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07E38DD-A506-A427-9A00-C52F802CE49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 , 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07E38DD-A506-A427-9A00-C52F802CE4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47FBA7A5-CA05-25AB-BDDC-86E977C33D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0959940"/>
              </p:ext>
            </p:extLst>
          </p:nvPr>
        </p:nvGraphicFramePr>
        <p:xfrm>
          <a:off x="1443039" y="1973134"/>
          <a:ext cx="2967035" cy="2921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407">
                  <a:extLst>
                    <a:ext uri="{9D8B030D-6E8A-4147-A177-3AD203B41FA5}">
                      <a16:colId xmlns:a16="http://schemas.microsoft.com/office/drawing/2014/main" val="3924693503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3699481251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2329945174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1158822418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2106543204"/>
                    </a:ext>
                  </a:extLst>
                </a:gridCol>
              </a:tblGrid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87634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154980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15507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83109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703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14BD49-C41E-2637-ECE4-C536C336B900}"/>
                  </a:ext>
                </a:extLst>
              </p:cNvPr>
              <p:cNvSpPr txBox="1"/>
              <p:nvPr/>
            </p:nvSpPr>
            <p:spPr>
              <a:xfrm>
                <a:off x="1304927" y="4897720"/>
                <a:ext cx="324802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0     1      2     3      4     0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14BD49-C41E-2637-ECE4-C536C336B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7" y="4897720"/>
                <a:ext cx="3248024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8EB90D-F051-6C2A-831C-4164EFBEAE7E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771523" cy="3453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8EB90D-F051-6C2A-831C-4164EFBEA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771523" cy="34532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A2122D3-9932-5F62-2784-9068459AA2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24538" y="1690688"/>
                <a:ext cx="5529262" cy="43224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dirty="0"/>
                  <a:t>The “pictures” on our cards will be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are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{0,1,2,3,4}</m:t>
                    </m:r>
                  </m:oMath>
                </a14:m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Along with the possible slopes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=0,1,2,3,4,∞</m:t>
                    </m:r>
                  </m:oMath>
                </a14:m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How many “pictures” are there?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A2122D3-9932-5F62-2784-9068459AA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538" y="1690688"/>
                <a:ext cx="5529262" cy="4322469"/>
              </a:xfrm>
              <a:prstGeom prst="rect">
                <a:avLst/>
              </a:prstGeom>
              <a:blipFill>
                <a:blip r:embed="rId5"/>
                <a:stretch>
                  <a:fillRect l="-1982" t="-846" r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462A3AE-9C32-AB9D-5052-9C5BD614FB82}"/>
                  </a:ext>
                </a:extLst>
              </p14:cNvPr>
              <p14:cNvContentPartPr/>
              <p14:nvPr/>
            </p14:nvContentPartPr>
            <p14:xfrm>
              <a:off x="1445014" y="4872833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462A3AE-9C32-AB9D-5052-9C5BD614FB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82374" y="48101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5714BC4-68E2-1EB7-6D55-EA9E85E45A4B}"/>
                  </a:ext>
                </a:extLst>
              </p14:cNvPr>
              <p14:cNvContentPartPr/>
              <p14:nvPr/>
            </p14:nvContentPartPr>
            <p14:xfrm>
              <a:off x="2025694" y="4872833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5714BC4-68E2-1EB7-6D55-EA9E85E45A4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3054" y="48101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7DB2D8-1BE7-F02A-E261-39E4160B3354}"/>
                  </a:ext>
                </a:extLst>
              </p14:cNvPr>
              <p14:cNvContentPartPr/>
              <p14:nvPr/>
            </p14:nvContentPartPr>
            <p14:xfrm>
              <a:off x="2638774" y="4878233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7DB2D8-1BE7-F02A-E261-39E4160B335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76134" y="48155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185CC73-7BD6-5533-7A57-481D1EB62140}"/>
                  </a:ext>
                </a:extLst>
              </p14:cNvPr>
              <p14:cNvContentPartPr/>
              <p14:nvPr/>
            </p14:nvContentPartPr>
            <p14:xfrm>
              <a:off x="3202894" y="4883633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185CC73-7BD6-5533-7A57-481D1EB621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0254" y="48209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D2670BA-A825-233D-73D1-CF153C47EEF3}"/>
                  </a:ext>
                </a:extLst>
              </p14:cNvPr>
              <p14:cNvContentPartPr/>
              <p14:nvPr/>
            </p14:nvContentPartPr>
            <p14:xfrm>
              <a:off x="3821734" y="4878233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D2670BA-A825-233D-73D1-CF153C47EEF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58734" y="48155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B3576F0-1B5F-5F20-81FF-CC77E6E1466F}"/>
                  </a:ext>
                </a:extLst>
              </p14:cNvPr>
              <p14:cNvContentPartPr/>
              <p14:nvPr/>
            </p14:nvContentPartPr>
            <p14:xfrm>
              <a:off x="1429174" y="4308713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B3576F0-1B5F-5F20-81FF-CC77E6E146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66174" y="42460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C4CDEA5-1BAA-57BF-47B5-CA48E8F76630}"/>
                  </a:ext>
                </a:extLst>
              </p14:cNvPr>
              <p14:cNvContentPartPr/>
              <p14:nvPr/>
            </p14:nvContentPartPr>
            <p14:xfrm>
              <a:off x="2025694" y="4314473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C4CDEA5-1BAA-57BF-47B5-CA48E8F7663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3054" y="425183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1170784-5F95-6D9C-C24D-C23FB98D66AA}"/>
                  </a:ext>
                </a:extLst>
              </p14:cNvPr>
              <p14:cNvContentPartPr/>
              <p14:nvPr/>
            </p14:nvContentPartPr>
            <p14:xfrm>
              <a:off x="2622574" y="429791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1170784-5F95-6D9C-C24D-C23FB98D66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59934" y="42352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3B54267-BA58-CFB0-F207-B77555A42B21}"/>
                  </a:ext>
                </a:extLst>
              </p14:cNvPr>
              <p14:cNvContentPartPr/>
              <p14:nvPr/>
            </p14:nvContentPartPr>
            <p14:xfrm>
              <a:off x="3208294" y="4314473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3B54267-BA58-CFB0-F207-B77555A42B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654" y="425183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68F47A-5CB7-636D-42E4-11B16425F4FA}"/>
                  </a:ext>
                </a:extLst>
              </p14:cNvPr>
              <p14:cNvContentPartPr/>
              <p14:nvPr/>
            </p14:nvContentPartPr>
            <p14:xfrm>
              <a:off x="3794374" y="431987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68F47A-5CB7-636D-42E4-11B16425F4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31734" y="425723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679426-5F19-5716-5B1A-FC82C27FA8B2}"/>
                  </a:ext>
                </a:extLst>
              </p14:cNvPr>
              <p14:cNvContentPartPr/>
              <p14:nvPr/>
            </p14:nvContentPartPr>
            <p14:xfrm>
              <a:off x="1429174" y="373991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679426-5F19-5716-5B1A-FC82C27FA8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66174" y="36769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48BC835-E9AF-C7CE-5848-62D48F30316B}"/>
                  </a:ext>
                </a:extLst>
              </p14:cNvPr>
              <p14:cNvContentPartPr/>
              <p14:nvPr/>
            </p14:nvContentPartPr>
            <p14:xfrm>
              <a:off x="2041894" y="373991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48BC835-E9AF-C7CE-5848-62D48F3031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79254" y="36769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EDAB985-B576-AB72-3D95-F712E5CD306F}"/>
                  </a:ext>
                </a:extLst>
              </p14:cNvPr>
              <p14:cNvContentPartPr/>
              <p14:nvPr/>
            </p14:nvContentPartPr>
            <p14:xfrm>
              <a:off x="2622574" y="3728753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EDAB985-B576-AB72-3D95-F712E5CD30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59934" y="366575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BF492DB-5D2F-72F3-DBCF-4A932FEE701C}"/>
                  </a:ext>
                </a:extLst>
              </p14:cNvPr>
              <p14:cNvContentPartPr/>
              <p14:nvPr/>
            </p14:nvContentPartPr>
            <p14:xfrm>
              <a:off x="3224854" y="372875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BF492DB-5D2F-72F3-DBCF-4A932FEE70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62214" y="366575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C54906A-FB58-BD4B-56B0-3083FF3E2C6B}"/>
                  </a:ext>
                </a:extLst>
              </p14:cNvPr>
              <p14:cNvContentPartPr/>
              <p14:nvPr/>
            </p14:nvContentPartPr>
            <p14:xfrm>
              <a:off x="3816334" y="3728753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C54906A-FB58-BD4B-56B0-3083FF3E2C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53694" y="366575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0893C68-037C-CB13-5AE2-272CCADC4A95}"/>
                  </a:ext>
                </a:extLst>
              </p14:cNvPr>
              <p14:cNvContentPartPr/>
              <p14:nvPr/>
            </p14:nvContentPartPr>
            <p14:xfrm>
              <a:off x="3816334" y="3137273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0893C68-037C-CB13-5AE2-272CCADC4A9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53694" y="30742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628CE74-0A93-7572-C1CC-601B7F81441C}"/>
                  </a:ext>
                </a:extLst>
              </p14:cNvPr>
              <p14:cNvContentPartPr/>
              <p14:nvPr/>
            </p14:nvContentPartPr>
            <p14:xfrm>
              <a:off x="3805174" y="2567753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628CE74-0A93-7572-C1CC-601B7F8144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42174" y="250475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983832E-E0F5-5265-EA9D-831D6727F1B0}"/>
                  </a:ext>
                </a:extLst>
              </p14:cNvPr>
              <p14:cNvContentPartPr/>
              <p14:nvPr/>
            </p14:nvContentPartPr>
            <p14:xfrm>
              <a:off x="3230254" y="2546153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983832E-E0F5-5265-EA9D-831D6727F1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67614" y="248315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EEE517F-27CE-011F-0F7A-8B85667CE450}"/>
                  </a:ext>
                </a:extLst>
              </p14:cNvPr>
              <p14:cNvContentPartPr/>
              <p14:nvPr/>
            </p14:nvContentPartPr>
            <p14:xfrm>
              <a:off x="3219454" y="3121073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EEE517F-27CE-011F-0F7A-8B85667CE4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6814" y="30580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1E3A652-8FFF-915F-CFA4-B608C2AC0B68}"/>
                  </a:ext>
                </a:extLst>
              </p14:cNvPr>
              <p14:cNvContentPartPr/>
              <p14:nvPr/>
            </p14:nvContentPartPr>
            <p14:xfrm>
              <a:off x="2633374" y="3137273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1E3A652-8FFF-915F-CFA4-B608C2AC0B6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70734" y="30742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A3F94F0-2B29-F10F-A2D0-BB388DC3185B}"/>
                  </a:ext>
                </a:extLst>
              </p14:cNvPr>
              <p14:cNvContentPartPr/>
              <p14:nvPr/>
            </p14:nvContentPartPr>
            <p14:xfrm>
              <a:off x="2617174" y="2540393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A3F94F0-2B29-F10F-A2D0-BB388DC3185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54534" y="24773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44B01F8-124D-09C9-8618-F7D717979820}"/>
                  </a:ext>
                </a:extLst>
              </p14:cNvPr>
              <p14:cNvContentPartPr/>
              <p14:nvPr/>
            </p14:nvContentPartPr>
            <p14:xfrm>
              <a:off x="2014534" y="2540393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44B01F8-124D-09C9-8618-F7D7179798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1894" y="24773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9F355DB-23DF-BADC-DF4D-58E1357D0BCB}"/>
                  </a:ext>
                </a:extLst>
              </p14:cNvPr>
              <p14:cNvContentPartPr/>
              <p14:nvPr/>
            </p14:nvContentPartPr>
            <p14:xfrm>
              <a:off x="2020294" y="3121073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9F355DB-23DF-BADC-DF4D-58E1357D0B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7654" y="30580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CEEEAE2-4189-0555-4B5D-2D61C1C2BC9F}"/>
                  </a:ext>
                </a:extLst>
              </p14:cNvPr>
              <p14:cNvContentPartPr/>
              <p14:nvPr/>
            </p14:nvContentPartPr>
            <p14:xfrm>
              <a:off x="1434214" y="3115313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CEEEAE2-4189-0555-4B5D-2D61C1C2BC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1574" y="30523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10DAC15-2A20-05E2-347C-AD3A0565B4A3}"/>
                  </a:ext>
                </a:extLst>
              </p14:cNvPr>
              <p14:cNvContentPartPr/>
              <p14:nvPr/>
            </p14:nvContentPartPr>
            <p14:xfrm>
              <a:off x="1439614" y="2546153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10DAC15-2A20-05E2-347C-AD3A0565B4A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6974" y="2483153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608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B14E7-0B93-D6CC-7331-F1B0B7812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C1A8E4-595C-E50E-A64E-09313346F3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=6 ,  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=5)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C1A8E4-595C-E50E-A64E-09313346F3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B2020D3B-95DC-0EB5-9071-00FD61F6B9A3}"/>
              </a:ext>
            </a:extLst>
          </p:cNvPr>
          <p:cNvGraphicFramePr>
            <a:graphicFrameLocks/>
          </p:cNvGraphicFramePr>
          <p:nvPr/>
        </p:nvGraphicFramePr>
        <p:xfrm>
          <a:off x="1443039" y="1973134"/>
          <a:ext cx="2967035" cy="2921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407">
                  <a:extLst>
                    <a:ext uri="{9D8B030D-6E8A-4147-A177-3AD203B41FA5}">
                      <a16:colId xmlns:a16="http://schemas.microsoft.com/office/drawing/2014/main" val="3924693503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3699481251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2329945174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1158822418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2106543204"/>
                    </a:ext>
                  </a:extLst>
                </a:gridCol>
              </a:tblGrid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87634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154980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15507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83109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703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DE7581-ACBB-309A-87A1-7D2393A1A002}"/>
                  </a:ext>
                </a:extLst>
              </p:cNvPr>
              <p:cNvSpPr txBox="1"/>
              <p:nvPr/>
            </p:nvSpPr>
            <p:spPr>
              <a:xfrm>
                <a:off x="1304927" y="4897720"/>
                <a:ext cx="324802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0     1      2     3      4     0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DE7581-ACBB-309A-87A1-7D2393A1A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7" y="4897720"/>
                <a:ext cx="3248024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8DC033-FE72-1488-1261-D686EDB0B224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771523" cy="3453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8DC033-FE72-1488-1261-D686EDB0B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771523" cy="34532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D454095B-0D59-8DB0-2608-1E6CF04F56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24538" y="1690688"/>
                <a:ext cx="5667374" cy="43224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dirty="0"/>
                  <a:t>Which points are on the line through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(1,4)</m:t>
                    </m:r>
                  </m:oMath>
                </a14:m>
                <a:r>
                  <a:rPr lang="en-US" dirty="0"/>
                  <a:t>?</a:t>
                </a:r>
              </a:p>
              <a:p>
                <a:pPr>
                  <a:lnSpc>
                    <a:spcPct val="110000"/>
                  </a:lnSpc>
                </a:pPr>
                <a:endParaRPr lang="en-US" dirty="0"/>
              </a:p>
              <a:p>
                <a:pPr>
                  <a:lnSpc>
                    <a:spcPct val="110000"/>
                  </a:lnSpc>
                </a:pPr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Compare this with the line though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(2,2)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D454095B-0D59-8DB0-2608-1E6CF04F5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538" y="1690688"/>
                <a:ext cx="5667374" cy="4322469"/>
              </a:xfrm>
              <a:prstGeom prst="rect">
                <a:avLst/>
              </a:prstGeom>
              <a:blipFill>
                <a:blip r:embed="rId5"/>
                <a:stretch>
                  <a:fillRect l="-1935" t="-1410" r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Content Placeholder 3">
            <a:extLst>
              <a:ext uri="{FF2B5EF4-FFF2-40B4-BE49-F238E27FC236}">
                <a16:creationId xmlns:a16="http://schemas.microsoft.com/office/drawing/2014/main" id="{E1138707-BE66-F533-B42C-591C1B80CD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844896"/>
              </p:ext>
            </p:extLst>
          </p:nvPr>
        </p:nvGraphicFramePr>
        <p:xfrm>
          <a:off x="1443039" y="1973134"/>
          <a:ext cx="2967035" cy="2921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407">
                  <a:extLst>
                    <a:ext uri="{9D8B030D-6E8A-4147-A177-3AD203B41FA5}">
                      <a16:colId xmlns:a16="http://schemas.microsoft.com/office/drawing/2014/main" val="3924693503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3699481251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2329945174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1158822418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2106543204"/>
                    </a:ext>
                  </a:extLst>
                </a:gridCol>
              </a:tblGrid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87634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154980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15507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83109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703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35C800-FFF0-C7FF-E43D-11D9ECF5DA3F}"/>
                  </a:ext>
                </a:extLst>
              </p:cNvPr>
              <p:cNvSpPr txBox="1"/>
              <p:nvPr/>
            </p:nvSpPr>
            <p:spPr>
              <a:xfrm>
                <a:off x="1304927" y="4897720"/>
                <a:ext cx="324802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0     1      2     3      4     0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35C800-FFF0-C7FF-E43D-11D9ECF5D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7" y="4897720"/>
                <a:ext cx="3248024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E5DB3B6-6B23-BED2-E78C-425B0FF56D3E}"/>
                  </a:ext>
                </a:extLst>
              </p14:cNvPr>
              <p14:cNvContentPartPr/>
              <p14:nvPr/>
            </p14:nvContentPartPr>
            <p14:xfrm>
              <a:off x="1445014" y="4872833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E5DB3B6-6B23-BED2-E78C-425B0FF56D3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82374" y="48101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312BEAE-DF95-D6C1-DF7B-CE957EB61EFE}"/>
                  </a:ext>
                </a:extLst>
              </p14:cNvPr>
              <p14:cNvContentPartPr/>
              <p14:nvPr/>
            </p14:nvContentPartPr>
            <p14:xfrm>
              <a:off x="2025694" y="4872833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312BEAE-DF95-D6C1-DF7B-CE957EB61EF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3054" y="48101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EF46959-6554-C426-771F-75033379C25D}"/>
                  </a:ext>
                </a:extLst>
              </p14:cNvPr>
              <p14:cNvContentPartPr/>
              <p14:nvPr/>
            </p14:nvContentPartPr>
            <p14:xfrm>
              <a:off x="2638774" y="4878233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EF46959-6554-C426-771F-75033379C25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76134" y="48155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F549A78-5585-39BF-5D73-A0F1524AC043}"/>
                  </a:ext>
                </a:extLst>
              </p14:cNvPr>
              <p14:cNvContentPartPr/>
              <p14:nvPr/>
            </p14:nvContentPartPr>
            <p14:xfrm>
              <a:off x="3202894" y="4883633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F549A78-5585-39BF-5D73-A0F1524AC04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40254" y="48209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BC12717-4509-ABFC-36AF-85BE384AC9A9}"/>
                  </a:ext>
                </a:extLst>
              </p14:cNvPr>
              <p14:cNvContentPartPr/>
              <p14:nvPr/>
            </p14:nvContentPartPr>
            <p14:xfrm>
              <a:off x="3821734" y="4878233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BC12717-4509-ABFC-36AF-85BE384AC9A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58734" y="48155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6371187-95CF-5D46-FCC5-51CC84A9B0C0}"/>
                  </a:ext>
                </a:extLst>
              </p14:cNvPr>
              <p14:cNvContentPartPr/>
              <p14:nvPr/>
            </p14:nvContentPartPr>
            <p14:xfrm>
              <a:off x="1429174" y="4308713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6371187-95CF-5D46-FCC5-51CC84A9B0C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66174" y="42460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D0320C6-89C6-B23F-85E3-26FE28C7FABC}"/>
                  </a:ext>
                </a:extLst>
              </p14:cNvPr>
              <p14:cNvContentPartPr/>
              <p14:nvPr/>
            </p14:nvContentPartPr>
            <p14:xfrm>
              <a:off x="2025694" y="4314473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D0320C6-89C6-B23F-85E3-26FE28C7FA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3054" y="425183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2301453-8100-27A6-545E-277B0B540027}"/>
                  </a:ext>
                </a:extLst>
              </p14:cNvPr>
              <p14:cNvContentPartPr/>
              <p14:nvPr/>
            </p14:nvContentPartPr>
            <p14:xfrm>
              <a:off x="2622574" y="4297913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2301453-8100-27A6-545E-277B0B54002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59934" y="42352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C58A9A9-4FD0-7DEF-376B-A2BA6D2842CA}"/>
                  </a:ext>
                </a:extLst>
              </p14:cNvPr>
              <p14:cNvContentPartPr/>
              <p14:nvPr/>
            </p14:nvContentPartPr>
            <p14:xfrm>
              <a:off x="3208294" y="4314473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C58A9A9-4FD0-7DEF-376B-A2BA6D2842C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45654" y="425183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B682CB0-2F0B-4DD2-3263-E466E14D4477}"/>
                  </a:ext>
                </a:extLst>
              </p14:cNvPr>
              <p14:cNvContentPartPr/>
              <p14:nvPr/>
            </p14:nvContentPartPr>
            <p14:xfrm>
              <a:off x="3794374" y="4319873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B682CB0-2F0B-4DD2-3263-E466E14D447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31734" y="425723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1A16167-9C95-07FC-B6DD-6815E949183D}"/>
                  </a:ext>
                </a:extLst>
              </p14:cNvPr>
              <p14:cNvContentPartPr/>
              <p14:nvPr/>
            </p14:nvContentPartPr>
            <p14:xfrm>
              <a:off x="1429174" y="3739913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1A16167-9C95-07FC-B6DD-6815E949183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66174" y="36769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861C0F4-4106-A4DF-25FA-3E5FA0614D9F}"/>
                  </a:ext>
                </a:extLst>
              </p14:cNvPr>
              <p14:cNvContentPartPr/>
              <p14:nvPr/>
            </p14:nvContentPartPr>
            <p14:xfrm>
              <a:off x="2041894" y="3739913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861C0F4-4106-A4DF-25FA-3E5FA0614D9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79254" y="36769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9811012-DF08-3699-B930-16B38A9D0F6E}"/>
                  </a:ext>
                </a:extLst>
              </p14:cNvPr>
              <p14:cNvContentPartPr/>
              <p14:nvPr/>
            </p14:nvContentPartPr>
            <p14:xfrm>
              <a:off x="2622574" y="3728753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9811012-DF08-3699-B930-16B38A9D0F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59934" y="366575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2F43D9F-23ED-9F67-B7CB-A3846C1C2DED}"/>
                  </a:ext>
                </a:extLst>
              </p14:cNvPr>
              <p14:cNvContentPartPr/>
              <p14:nvPr/>
            </p14:nvContentPartPr>
            <p14:xfrm>
              <a:off x="3224854" y="3728753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2F43D9F-23ED-9F67-B7CB-A3846C1C2D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62214" y="366575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CB2EFAC-34C9-EC16-A6A2-5FD11F514DDE}"/>
                  </a:ext>
                </a:extLst>
              </p14:cNvPr>
              <p14:cNvContentPartPr/>
              <p14:nvPr/>
            </p14:nvContentPartPr>
            <p14:xfrm>
              <a:off x="3816334" y="3728753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CB2EFAC-34C9-EC16-A6A2-5FD11F514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53694" y="366575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DB66277-D84E-E223-1195-D685A95FF33F}"/>
                  </a:ext>
                </a:extLst>
              </p14:cNvPr>
              <p14:cNvContentPartPr/>
              <p14:nvPr/>
            </p14:nvContentPartPr>
            <p14:xfrm>
              <a:off x="3816334" y="3137273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DB66277-D84E-E223-1195-D685A95FF3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53694" y="30742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0E449F5-9FC5-DECC-488A-61D3321C74B4}"/>
                  </a:ext>
                </a:extLst>
              </p14:cNvPr>
              <p14:cNvContentPartPr/>
              <p14:nvPr/>
            </p14:nvContentPartPr>
            <p14:xfrm>
              <a:off x="3805174" y="2567753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0E449F5-9FC5-DECC-488A-61D3321C74B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2174" y="250475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931EDFD-7D6F-8649-8C43-0C4FB3A506C1}"/>
                  </a:ext>
                </a:extLst>
              </p14:cNvPr>
              <p14:cNvContentPartPr/>
              <p14:nvPr/>
            </p14:nvContentPartPr>
            <p14:xfrm>
              <a:off x="3230254" y="2546153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931EDFD-7D6F-8649-8C43-0C4FB3A506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67614" y="248315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FBAD9CF-583B-CD97-E164-CD8864096FF1}"/>
                  </a:ext>
                </a:extLst>
              </p14:cNvPr>
              <p14:cNvContentPartPr/>
              <p14:nvPr/>
            </p14:nvContentPartPr>
            <p14:xfrm>
              <a:off x="3219454" y="3121073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FBAD9CF-583B-CD97-E164-CD8864096FF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56814" y="30580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4DA4419-1D01-1627-C5F3-1DD18A4CAAEF}"/>
                  </a:ext>
                </a:extLst>
              </p14:cNvPr>
              <p14:cNvContentPartPr/>
              <p14:nvPr/>
            </p14:nvContentPartPr>
            <p14:xfrm>
              <a:off x="2633374" y="3137273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4DA4419-1D01-1627-C5F3-1DD18A4CAAE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70734" y="30742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C27751C-265A-F799-4DCD-16ADA2BEBA4F}"/>
                  </a:ext>
                </a:extLst>
              </p14:cNvPr>
              <p14:cNvContentPartPr/>
              <p14:nvPr/>
            </p14:nvContentPartPr>
            <p14:xfrm>
              <a:off x="2617174" y="2540393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C27751C-265A-F799-4DCD-16ADA2BEBA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54534" y="24773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778EC2D-B8F8-FC18-BC76-79A72E05AF52}"/>
                  </a:ext>
                </a:extLst>
              </p14:cNvPr>
              <p14:cNvContentPartPr/>
              <p14:nvPr/>
            </p14:nvContentPartPr>
            <p14:xfrm>
              <a:off x="2014534" y="2540393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778EC2D-B8F8-FC18-BC76-79A72E05AF5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51894" y="24773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58639BE-1A60-5241-230B-D2D443D9BEC5}"/>
                  </a:ext>
                </a:extLst>
              </p14:cNvPr>
              <p14:cNvContentPartPr/>
              <p14:nvPr/>
            </p14:nvContentPartPr>
            <p14:xfrm>
              <a:off x="2020294" y="3121073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58639BE-1A60-5241-230B-D2D443D9BE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57654" y="30580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184D8C4A-43CD-3F4A-B253-D2316F6A79B9}"/>
                  </a:ext>
                </a:extLst>
              </p14:cNvPr>
              <p14:cNvContentPartPr/>
              <p14:nvPr/>
            </p14:nvContentPartPr>
            <p14:xfrm>
              <a:off x="1434214" y="3115313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184D8C4A-43CD-3F4A-B253-D2316F6A79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1574" y="30523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F442F44-09FE-A021-7D1A-E3F33D237A21}"/>
                  </a:ext>
                </a:extLst>
              </p14:cNvPr>
              <p14:cNvContentPartPr/>
              <p14:nvPr/>
            </p14:nvContentPartPr>
            <p14:xfrm>
              <a:off x="1439614" y="2546153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F442F44-09FE-A021-7D1A-E3F33D237A2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6974" y="2483153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9417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C899F-F0F2-4C7D-7E45-10FD28D13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A339E0B-F9A4-7A78-1A62-7D16F30D3B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=6 ,  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=5)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A339E0B-F9A4-7A78-1A62-7D16F30D3B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C04DA9E0-735E-1DEE-A7C2-064B87F53859}"/>
              </a:ext>
            </a:extLst>
          </p:cNvPr>
          <p:cNvGraphicFramePr>
            <a:graphicFrameLocks/>
          </p:cNvGraphicFramePr>
          <p:nvPr/>
        </p:nvGraphicFramePr>
        <p:xfrm>
          <a:off x="1443039" y="1973134"/>
          <a:ext cx="2967035" cy="2921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407">
                  <a:extLst>
                    <a:ext uri="{9D8B030D-6E8A-4147-A177-3AD203B41FA5}">
                      <a16:colId xmlns:a16="http://schemas.microsoft.com/office/drawing/2014/main" val="3924693503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3699481251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2329945174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1158822418"/>
                    </a:ext>
                  </a:extLst>
                </a:gridCol>
                <a:gridCol w="593407">
                  <a:extLst>
                    <a:ext uri="{9D8B030D-6E8A-4147-A177-3AD203B41FA5}">
                      <a16:colId xmlns:a16="http://schemas.microsoft.com/office/drawing/2014/main" val="2106543204"/>
                    </a:ext>
                  </a:extLst>
                </a:gridCol>
              </a:tblGrid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87634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154980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15507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83109"/>
                  </a:ext>
                </a:extLst>
              </a:tr>
              <a:tr h="58439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3891" marR="103891" marT="51946" marB="519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703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46CD61-915B-0E0F-30F0-36117AFF0845}"/>
                  </a:ext>
                </a:extLst>
              </p:cNvPr>
              <p:cNvSpPr txBox="1"/>
              <p:nvPr/>
            </p:nvSpPr>
            <p:spPr>
              <a:xfrm>
                <a:off x="1304927" y="4897720"/>
                <a:ext cx="324802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0     1      2     3      4     0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46CD61-915B-0E0F-30F0-36117AFF0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7" y="4897720"/>
                <a:ext cx="3248024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E6D466-C0AA-78A9-A1ED-C47686373CA6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771523" cy="3453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E6D466-C0AA-78A9-A1ED-C47686373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771523" cy="34532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861162-F589-9FD4-7E3F-A649D02C648D}"/>
              </a:ext>
            </a:extLst>
          </p:cNvPr>
          <p:cNvSpPr txBox="1">
            <a:spLocks/>
          </p:cNvSpPr>
          <p:nvPr/>
        </p:nvSpPr>
        <p:spPr>
          <a:xfrm>
            <a:off x="5824538" y="1690688"/>
            <a:ext cx="5667374" cy="4322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We said there are _______ points.</a:t>
            </a:r>
          </a:p>
          <a:p>
            <a:pPr>
              <a:lnSpc>
                <a:spcPct val="110000"/>
              </a:lnSpc>
            </a:pPr>
            <a:r>
              <a:rPr lang="en-US" dirty="0"/>
              <a:t>How many lines are there?</a:t>
            </a:r>
          </a:p>
        </p:txBody>
      </p:sp>
    </p:spTree>
    <p:extLst>
      <p:ext uri="{BB962C8B-B14F-4D97-AF65-F5344CB8AC3E}">
        <p14:creationId xmlns:p14="http://schemas.microsoft.com/office/powerpoint/2010/main" val="1862510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55129-C809-054A-CF0C-0DCB701B2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Spot it! Jr.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B5D60-776D-1FB1-5006-AD4A0B126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0" y="1690688"/>
            <a:ext cx="5048250" cy="4831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9BDD47-A855-8EA1-27DB-D018529BCE08}"/>
                  </a:ext>
                </a:extLst>
              </p:cNvPr>
              <p:cNvSpPr txBox="1"/>
              <p:nvPr/>
            </p:nvSpPr>
            <p:spPr>
              <a:xfrm>
                <a:off x="1133475" y="1981200"/>
                <a:ext cx="4286250" cy="3164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Spot it! Jr.</a:t>
                </a:r>
                <a:r>
                  <a:rPr lang="en-US" sz="2800" dirty="0"/>
                  <a:t> has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800" dirty="0"/>
                  <a:t> pictures on each card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31</m:t>
                    </m:r>
                  </m:oMath>
                </a14:m>
                <a:r>
                  <a:rPr lang="en-US" sz="2800" dirty="0"/>
                  <a:t> cards.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This matches what we just found!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9BDD47-A855-8EA1-27DB-D018529BC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475" y="1981200"/>
                <a:ext cx="4286250" cy="3164905"/>
              </a:xfrm>
              <a:prstGeom prst="rect">
                <a:avLst/>
              </a:prstGeom>
              <a:blipFill>
                <a:blip r:embed="rId3"/>
                <a:stretch>
                  <a:fillRect l="-2560" t="-193" b="-4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1130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6671475-D412-1901-335C-D72ADB717F16}"/>
              </a:ext>
            </a:extLst>
          </p:cNvPr>
          <p:cNvCxnSpPr>
            <a:cxnSpLocks/>
          </p:cNvCxnSpPr>
          <p:nvPr/>
        </p:nvCxnSpPr>
        <p:spPr>
          <a:xfrm>
            <a:off x="1350244" y="4156248"/>
            <a:ext cx="229076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9C8AC7-2417-AD22-3338-E6F126240A0F}"/>
              </a:ext>
            </a:extLst>
          </p:cNvPr>
          <p:cNvCxnSpPr>
            <a:cxnSpLocks/>
          </p:cNvCxnSpPr>
          <p:nvPr/>
        </p:nvCxnSpPr>
        <p:spPr>
          <a:xfrm>
            <a:off x="2476500" y="3005483"/>
            <a:ext cx="0" cy="22995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47FEF07-5C5F-8195-F69B-E101F4BEB01F}"/>
                  </a:ext>
                </a:extLst>
              </p14:cNvPr>
              <p14:cNvContentPartPr/>
              <p14:nvPr/>
            </p14:nvContentPartPr>
            <p14:xfrm flipH="1" flipV="1">
              <a:off x="1364384" y="3000049"/>
              <a:ext cx="2276624" cy="2276624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47FEF07-5C5F-8195-F69B-E101F4BEB0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flipH="1" flipV="1">
                <a:off x="1349986" y="2985651"/>
                <a:ext cx="2304699" cy="2304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964E1A7-1899-237D-3DD4-017ACA4C1CD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projective plane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=3)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964E1A7-1899-237D-3DD4-017ACA4C1C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C5A3559-6884-ECC3-F0A2-40C027871391}"/>
                  </a:ext>
                </a:extLst>
              </p14:cNvPr>
              <p14:cNvContentPartPr/>
              <p14:nvPr/>
            </p14:nvContentPartPr>
            <p14:xfrm>
              <a:off x="1350244" y="3009900"/>
              <a:ext cx="2290763" cy="2290763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C5A3559-6884-ECC3-F0A2-40C0278713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35846" y="2995502"/>
                <a:ext cx="2318840" cy="231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6473C0-99F4-FD90-24EB-8625AD74AC2A}"/>
                  </a:ext>
                </a:extLst>
              </p14:cNvPr>
              <p14:cNvContentPartPr/>
              <p14:nvPr/>
            </p14:nvContentPartPr>
            <p14:xfrm>
              <a:off x="1332961" y="53050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6473C0-99F4-FD90-24EB-8625AD74AC2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9961" y="52420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55F5EF8-0031-1FC4-1E43-BEFC651B4C29}"/>
                  </a:ext>
                </a:extLst>
              </p14:cNvPr>
              <p14:cNvContentPartPr/>
              <p14:nvPr/>
            </p14:nvContentPartPr>
            <p14:xfrm>
              <a:off x="2486262" y="529588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55F5EF8-0031-1FC4-1E43-BEFC651B4C2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23262" y="523288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1E2EB69-B068-295A-EA40-AAA000D670A4}"/>
                  </a:ext>
                </a:extLst>
              </p14:cNvPr>
              <p14:cNvContentPartPr/>
              <p14:nvPr/>
            </p14:nvContentPartPr>
            <p14:xfrm>
              <a:off x="1328435" y="4140994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1E2EB69-B068-295A-EA40-AAA000D670A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5435" y="407799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5DB4433-D689-7C98-A84F-29361D6FFFD9}"/>
                  </a:ext>
                </a:extLst>
              </p14:cNvPr>
              <p14:cNvContentPartPr/>
              <p14:nvPr/>
            </p14:nvContentPartPr>
            <p14:xfrm>
              <a:off x="2464398" y="4143630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5DB4433-D689-7C98-A84F-29361D6FFFD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01398" y="408063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8D4ACD-1125-AF3F-8099-116B098CC85C}"/>
                  </a:ext>
                </a:extLst>
              </p:cNvPr>
              <p:cNvSpPr txBox="1"/>
              <p:nvPr/>
            </p:nvSpPr>
            <p:spPr>
              <a:xfrm>
                <a:off x="1104900" y="5339090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8D4ACD-1125-AF3F-8099-116B098CC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5339090"/>
                <a:ext cx="446595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B054E8-FA23-677F-AC09-B7572BA9FCEC}"/>
                  </a:ext>
                </a:extLst>
              </p:cNvPr>
              <p:cNvSpPr txBox="1"/>
              <p:nvPr/>
            </p:nvSpPr>
            <p:spPr>
              <a:xfrm>
                <a:off x="2258088" y="5320858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B054E8-FA23-677F-AC09-B7572BA9F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088" y="5320858"/>
                <a:ext cx="446595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9017F6B-287A-33B1-9E34-AFD4B4536643}"/>
                  </a:ext>
                </a:extLst>
              </p:cNvPr>
              <p:cNvSpPr txBox="1"/>
              <p:nvPr/>
            </p:nvSpPr>
            <p:spPr>
              <a:xfrm>
                <a:off x="838200" y="5034636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9017F6B-287A-33B1-9E34-AFD4B4536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34636"/>
                <a:ext cx="446595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A2A34BC-6022-70BE-8FAA-8F8140115A86}"/>
                  </a:ext>
                </a:extLst>
              </p:cNvPr>
              <p:cNvSpPr txBox="1"/>
              <p:nvPr/>
            </p:nvSpPr>
            <p:spPr>
              <a:xfrm>
                <a:off x="838200" y="3879384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A2A34BC-6022-70BE-8FAA-8F8140115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879384"/>
                <a:ext cx="446595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44406C9-CBC6-676E-DD66-8E7AB8896B05}"/>
              </a:ext>
            </a:extLst>
          </p:cNvPr>
          <p:cNvSpPr txBox="1"/>
          <p:nvPr/>
        </p:nvSpPr>
        <p:spPr>
          <a:xfrm>
            <a:off x="7867650" y="1745240"/>
            <a:ext cx="3219450" cy="437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u="sng" dirty="0"/>
              <a:t>List of “cards”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BD7D11-2A10-B8D1-F6A6-3DC4AE276BF8}"/>
              </a:ext>
            </a:extLst>
          </p:cNvPr>
          <p:cNvSpPr txBox="1"/>
          <p:nvPr/>
        </p:nvSpPr>
        <p:spPr>
          <a:xfrm>
            <a:off x="4867435" y="1739395"/>
            <a:ext cx="2623970" cy="437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u="sng" dirty="0"/>
              <a:t>List of points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27F63B5-63F6-CB77-D372-FC83EC6BEA0C}"/>
              </a:ext>
            </a:extLst>
          </p:cNvPr>
          <p:cNvCxnSpPr/>
          <p:nvPr/>
        </p:nvCxnSpPr>
        <p:spPr>
          <a:xfrm>
            <a:off x="7491405" y="1900959"/>
            <a:ext cx="0" cy="42100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813CF9-AE9B-CCF4-8201-7CD70B0131E3}"/>
                  </a:ext>
                </a:extLst>
              </p:cNvPr>
              <p:cNvSpPr txBox="1"/>
              <p:nvPr/>
            </p:nvSpPr>
            <p:spPr>
              <a:xfrm>
                <a:off x="881602" y="2757296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813CF9-AE9B-CCF4-8201-7CD70B013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02" y="2757296"/>
                <a:ext cx="446595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D37B4F-8A94-F747-2906-57017EA468F6}"/>
                  </a:ext>
                </a:extLst>
              </p:cNvPr>
              <p:cNvSpPr txBox="1"/>
              <p:nvPr/>
            </p:nvSpPr>
            <p:spPr>
              <a:xfrm>
                <a:off x="3379459" y="5266198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D37B4F-8A94-F747-2906-57017EA46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459" y="5266198"/>
                <a:ext cx="446595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94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E5459-7DD9-C3E8-D741-7D3D8C18A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76AB05-A1BC-0A39-EE11-84AE235CB6A8}"/>
              </a:ext>
            </a:extLst>
          </p:cNvPr>
          <p:cNvCxnSpPr>
            <a:cxnSpLocks/>
          </p:cNvCxnSpPr>
          <p:nvPr/>
        </p:nvCxnSpPr>
        <p:spPr>
          <a:xfrm>
            <a:off x="3599911" y="2189192"/>
            <a:ext cx="0" cy="33465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B6917F-7F4D-9847-DB12-92FCEFBAB7E5}"/>
              </a:ext>
            </a:extLst>
          </p:cNvPr>
          <p:cNvCxnSpPr>
            <a:cxnSpLocks/>
          </p:cNvCxnSpPr>
          <p:nvPr/>
        </p:nvCxnSpPr>
        <p:spPr>
          <a:xfrm>
            <a:off x="1343041" y="3277846"/>
            <a:ext cx="3349174" cy="423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317CCD-D26E-BE38-2435-76A88CA5C70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projective plane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317CCD-D26E-BE38-2435-76A88CA5C7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519134E-DB87-A8C8-E3EE-618FEB97C402}"/>
                  </a:ext>
                </a:extLst>
              </p14:cNvPr>
              <p14:cNvContentPartPr/>
              <p14:nvPr/>
            </p14:nvContentPartPr>
            <p14:xfrm>
              <a:off x="1355218" y="2203168"/>
              <a:ext cx="3336997" cy="3336997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519134E-DB87-A8C8-E3EE-618FEB97C4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0819" y="2188769"/>
                <a:ext cx="3365075" cy="33650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67E1117-C42C-19FA-983D-BF518F2F034F}"/>
                  </a:ext>
                </a:extLst>
              </p14:cNvPr>
              <p14:cNvContentPartPr/>
              <p14:nvPr/>
            </p14:nvContentPartPr>
            <p14:xfrm>
              <a:off x="1332961" y="5553779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67E1117-C42C-19FA-983D-BF518F2F03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9961" y="54907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64412F0-E720-5828-BEDE-D368915DDCE8}"/>
                  </a:ext>
                </a:extLst>
              </p14:cNvPr>
              <p14:cNvContentPartPr/>
              <p14:nvPr/>
            </p14:nvContentPartPr>
            <p14:xfrm>
              <a:off x="3618961" y="5553779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64412F0-E720-5828-BEDE-D368915DDCE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55961" y="54907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B40CFC5-C705-15C0-40CA-02E87C0307A8}"/>
                  </a:ext>
                </a:extLst>
              </p14:cNvPr>
              <p14:cNvContentPartPr/>
              <p14:nvPr/>
            </p14:nvContentPartPr>
            <p14:xfrm>
              <a:off x="1343041" y="3267779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B40CFC5-C705-15C0-40CA-02E87C0307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80041" y="32047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54280C1-43E3-9DD4-6A26-F2365263F4FF}"/>
                  </a:ext>
                </a:extLst>
              </p14:cNvPr>
              <p14:cNvContentPartPr/>
              <p14:nvPr/>
            </p14:nvContentPartPr>
            <p14:xfrm>
              <a:off x="3595851" y="3277304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54280C1-43E3-9DD4-6A26-F2365263F4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2851" y="321430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B5E9BC8-B929-F7F3-ACCF-75C585818F1E}"/>
                  </a:ext>
                </a:extLst>
              </p:cNvPr>
              <p:cNvSpPr txBox="1"/>
              <p:nvPr/>
            </p:nvSpPr>
            <p:spPr>
              <a:xfrm>
                <a:off x="1104900" y="5587789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B5E9BC8-B929-F7F3-ACCF-75C585818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5587789"/>
                <a:ext cx="446595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5D31431-C0A4-6950-FC2C-1D2648AF183D}"/>
                  </a:ext>
                </a:extLst>
              </p:cNvPr>
              <p:cNvSpPr txBox="1"/>
              <p:nvPr/>
            </p:nvSpPr>
            <p:spPr>
              <a:xfrm>
                <a:off x="2257703" y="5578584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5D31431-C0A4-6950-FC2C-1D2648AF1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703" y="5578584"/>
                <a:ext cx="446595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6F46678-4A61-87EA-80CE-C9525058A2F9}"/>
                  </a:ext>
                </a:extLst>
              </p:cNvPr>
              <p:cNvSpPr txBox="1"/>
              <p:nvPr/>
            </p:nvSpPr>
            <p:spPr>
              <a:xfrm>
                <a:off x="838200" y="5283335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6F46678-4A61-87EA-80CE-C9525058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83335"/>
                <a:ext cx="446595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F82CE3-36BE-43A3-8AF4-6B54C2275ECB}"/>
                  </a:ext>
                </a:extLst>
              </p:cNvPr>
              <p:cNvSpPr txBox="1"/>
              <p:nvPr/>
            </p:nvSpPr>
            <p:spPr>
              <a:xfrm>
                <a:off x="847724" y="3006169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F82CE3-36BE-43A3-8AF4-6B54C2275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4" y="3006169"/>
                <a:ext cx="446595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C8D7A6CD-0E05-D92C-8835-8048BE8DEE34}"/>
              </a:ext>
            </a:extLst>
          </p:cNvPr>
          <p:cNvSpPr txBox="1"/>
          <p:nvPr/>
        </p:nvSpPr>
        <p:spPr>
          <a:xfrm>
            <a:off x="7491405" y="1736589"/>
            <a:ext cx="3219450" cy="1134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u="sng" dirty="0"/>
              <a:t>Cards</a:t>
            </a:r>
          </a:p>
          <a:p>
            <a:pPr>
              <a:lnSpc>
                <a:spcPct val="125000"/>
              </a:lnSpc>
            </a:pP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65EF70-FF1A-DED0-282A-A37B2228C723}"/>
              </a:ext>
            </a:extLst>
          </p:cNvPr>
          <p:cNvSpPr txBox="1"/>
          <p:nvPr/>
        </p:nvSpPr>
        <p:spPr>
          <a:xfrm>
            <a:off x="5019835" y="1739395"/>
            <a:ext cx="2623970" cy="1134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u="sng" dirty="0"/>
              <a:t>Points</a:t>
            </a:r>
          </a:p>
          <a:p>
            <a:pPr>
              <a:lnSpc>
                <a:spcPct val="125000"/>
              </a:lnSpc>
            </a:pPr>
            <a:r>
              <a:rPr lang="en-US" sz="2800" dirty="0"/>
              <a:t>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F51DAC9-BCA1-1034-C2F5-5CD55DE2B72D}"/>
              </a:ext>
            </a:extLst>
          </p:cNvPr>
          <p:cNvCxnSpPr/>
          <p:nvPr/>
        </p:nvCxnSpPr>
        <p:spPr>
          <a:xfrm>
            <a:off x="7224705" y="1900959"/>
            <a:ext cx="0" cy="42100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F34F14-C2BB-461C-1C9B-6BD2A5E82F67}"/>
              </a:ext>
            </a:extLst>
          </p:cNvPr>
          <p:cNvCxnSpPr>
            <a:cxnSpLocks/>
          </p:cNvCxnSpPr>
          <p:nvPr/>
        </p:nvCxnSpPr>
        <p:spPr>
          <a:xfrm>
            <a:off x="2486025" y="2198387"/>
            <a:ext cx="0" cy="33465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67067A-E464-7C6F-28D7-9D6DB5C59CB5}"/>
              </a:ext>
            </a:extLst>
          </p:cNvPr>
          <p:cNvCxnSpPr>
            <a:cxnSpLocks/>
          </p:cNvCxnSpPr>
          <p:nvPr/>
        </p:nvCxnSpPr>
        <p:spPr>
          <a:xfrm>
            <a:off x="1343041" y="4439699"/>
            <a:ext cx="3349174" cy="423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889191-643E-0889-6696-C32B9A24D92D}"/>
                  </a:ext>
                </a:extLst>
              </p14:cNvPr>
              <p14:cNvContentPartPr/>
              <p14:nvPr/>
            </p14:nvContentPartPr>
            <p14:xfrm>
              <a:off x="1350243" y="4430505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889191-643E-0889-6696-C32B9A24D92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87243" y="436750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1D191EF-6D24-93D3-BF7E-1EBDD92DF53C}"/>
                  </a:ext>
                </a:extLst>
              </p14:cNvPr>
              <p14:cNvContentPartPr/>
              <p14:nvPr/>
            </p14:nvContentPartPr>
            <p14:xfrm>
              <a:off x="2492869" y="5544585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1D191EF-6D24-93D3-BF7E-1EBDD92DF5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29869" y="548158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7AFE2CE-ED97-D374-139A-64E718A93508}"/>
                  </a:ext>
                </a:extLst>
              </p14:cNvPr>
              <p14:cNvContentPartPr/>
              <p14:nvPr/>
            </p14:nvContentPartPr>
            <p14:xfrm>
              <a:off x="2495265" y="4443937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7AFE2CE-ED97-D374-139A-64E718A9350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32265" y="438093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DC15ADA-B0E3-DBEA-F54F-FEA8F9BABB61}"/>
                  </a:ext>
                </a:extLst>
              </p14:cNvPr>
              <p14:cNvContentPartPr/>
              <p14:nvPr/>
            </p14:nvContentPartPr>
            <p14:xfrm>
              <a:off x="3595851" y="4443937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DC15ADA-B0E3-DBEA-F54F-FEA8F9BABB6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2851" y="438093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93696B7-16D8-FC9B-1AE3-EB30020EFF86}"/>
                  </a:ext>
                </a:extLst>
              </p14:cNvPr>
              <p14:cNvContentPartPr/>
              <p14:nvPr/>
            </p14:nvContentPartPr>
            <p14:xfrm>
              <a:off x="2495265" y="3267779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93696B7-16D8-FC9B-1AE3-EB30020EFF8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32265" y="32047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52F2B05-C3A9-BEB8-0041-CF2374DA376F}"/>
                  </a:ext>
                </a:extLst>
              </p:cNvPr>
              <p:cNvSpPr txBox="1"/>
              <p:nvPr/>
            </p:nvSpPr>
            <p:spPr>
              <a:xfrm>
                <a:off x="874744" y="4144752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52F2B05-C3A9-BEB8-0041-CF2374DA3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44" y="4144752"/>
                <a:ext cx="446595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352D7D6-659B-1AB5-6009-A792DF2CDDE0}"/>
                  </a:ext>
                </a:extLst>
              </p:cNvPr>
              <p:cNvSpPr txBox="1"/>
              <p:nvPr/>
            </p:nvSpPr>
            <p:spPr>
              <a:xfrm>
                <a:off x="3400981" y="5578584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352D7D6-659B-1AB5-6009-A792DF2CD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981" y="5578584"/>
                <a:ext cx="446595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FDB91B1-9B44-65DE-8716-FD06029C62F5}"/>
                  </a:ext>
                </a:extLst>
              </p14:cNvPr>
              <p14:cNvContentPartPr/>
              <p14:nvPr/>
            </p14:nvContentPartPr>
            <p14:xfrm flipH="1" flipV="1">
              <a:off x="1362243" y="2198387"/>
              <a:ext cx="3337363" cy="3337363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FDB91B1-9B44-65DE-8716-FD06029C62F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flipH="1" flipV="1">
                <a:off x="1347844" y="2183988"/>
                <a:ext cx="3365441" cy="33654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594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BB8DC-5CF9-854F-8AB7-A9172449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/>
          <a:lstStyle/>
          <a:p>
            <a:r>
              <a:rPr lang="en-US" dirty="0"/>
              <a:t>How to play</a:t>
            </a:r>
          </a:p>
        </p:txBody>
      </p:sp>
      <p:pic>
        <p:nvPicPr>
          <p:cNvPr id="4" name="Online Media 3" title="Dobble how to play ?">
            <a:hlinkClick r:id="" action="ppaction://media"/>
            <a:extLst>
              <a:ext uri="{FF2B5EF4-FFF2-40B4-BE49-F238E27FC236}">
                <a16:creationId xmlns:a16="http://schemas.microsoft.com/office/drawing/2014/main" id="{BC2E7DDB-EBB5-F9E8-40B3-FB9BCC4C51E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85040" y="1266045"/>
            <a:ext cx="9821919" cy="554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6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ymmetrical Finite Projective Plane Order 3">
            <a:extLst>
              <a:ext uri="{FF2B5EF4-FFF2-40B4-BE49-F238E27FC236}">
                <a16:creationId xmlns:a16="http://schemas.microsoft.com/office/drawing/2014/main" id="{70CA3665-544C-A066-632B-09B106F96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891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980FF-EB51-D522-CEC1-3FE3EA962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23CD357-8B53-1B39-EC15-49DA397CBC63}"/>
              </a:ext>
            </a:extLst>
          </p:cNvPr>
          <p:cNvCxnSpPr>
            <a:cxnSpLocks/>
          </p:cNvCxnSpPr>
          <p:nvPr/>
        </p:nvCxnSpPr>
        <p:spPr>
          <a:xfrm>
            <a:off x="3592751" y="2277922"/>
            <a:ext cx="0" cy="299793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730ADE7-F0A4-9867-3C24-232FC2A0C162}"/>
              </a:ext>
            </a:extLst>
          </p:cNvPr>
          <p:cNvCxnSpPr>
            <a:cxnSpLocks/>
          </p:cNvCxnSpPr>
          <p:nvPr/>
        </p:nvCxnSpPr>
        <p:spPr>
          <a:xfrm>
            <a:off x="1363735" y="3005483"/>
            <a:ext cx="29855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FD6A1FB-9422-A5B8-4A32-D487B55B0C3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Something goes wrong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FD6A1FB-9422-A5B8-4A32-D487B55B0C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B8A625C-3932-3583-71CB-6F1DFA5588F0}"/>
                  </a:ext>
                </a:extLst>
              </p14:cNvPr>
              <p14:cNvContentPartPr/>
              <p14:nvPr/>
            </p14:nvContentPartPr>
            <p14:xfrm>
              <a:off x="1356805" y="2294922"/>
              <a:ext cx="2993158" cy="2993158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B8A625C-3932-3583-71CB-6F1DFA5588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2406" y="2280523"/>
                <a:ext cx="3021236" cy="3021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6590B0A-6DF3-8DCE-5E0E-68EDC2202B54}"/>
                  </a:ext>
                </a:extLst>
              </p14:cNvPr>
              <p14:cNvContentPartPr/>
              <p14:nvPr/>
            </p14:nvContentPartPr>
            <p14:xfrm>
              <a:off x="1332961" y="53050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6590B0A-6DF3-8DCE-5E0E-68EDC2202B5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9961" y="52420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DDD07FC-62E3-42D9-44DE-641A09F21155}"/>
                  </a:ext>
                </a:extLst>
              </p14:cNvPr>
              <p14:cNvContentPartPr/>
              <p14:nvPr/>
            </p14:nvContentPartPr>
            <p14:xfrm>
              <a:off x="3618961" y="530508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DDD07FC-62E3-42D9-44DE-641A09F211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55961" y="52420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1CB9333-0EA7-8CCF-EA2B-1E950F2C3B99}"/>
                  </a:ext>
                </a:extLst>
              </p14:cNvPr>
              <p14:cNvContentPartPr/>
              <p14:nvPr/>
            </p14:nvContentPartPr>
            <p14:xfrm>
              <a:off x="1343041" y="30190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1CB9333-0EA7-8CCF-EA2B-1E950F2C3B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80041" y="29560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963A191-2B08-B8A8-3863-8232F8DAD712}"/>
                  </a:ext>
                </a:extLst>
              </p14:cNvPr>
              <p14:cNvContentPartPr/>
              <p14:nvPr/>
            </p14:nvContentPartPr>
            <p14:xfrm>
              <a:off x="3595851" y="3028605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963A191-2B08-B8A8-3863-8232F8DAD71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2851" y="296560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6168AC-826B-8191-B48B-C86F86D9C290}"/>
                  </a:ext>
                </a:extLst>
              </p:cNvPr>
              <p:cNvSpPr txBox="1"/>
              <p:nvPr/>
            </p:nvSpPr>
            <p:spPr>
              <a:xfrm>
                <a:off x="1104900" y="5339090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6168AC-826B-8191-B48B-C86F86D9C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5339090"/>
                <a:ext cx="446595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38E5E9-643E-348E-0F81-AA82E680F15E}"/>
                  </a:ext>
                </a:extLst>
              </p:cNvPr>
              <p:cNvSpPr txBox="1"/>
              <p:nvPr/>
            </p:nvSpPr>
            <p:spPr>
              <a:xfrm>
                <a:off x="1857653" y="5329885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38E5E9-643E-348E-0F81-AA82E680F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653" y="5329885"/>
                <a:ext cx="446595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1CEB46-A5F3-DFE9-C207-A295751D97B6}"/>
                  </a:ext>
                </a:extLst>
              </p:cNvPr>
              <p:cNvSpPr txBox="1"/>
              <p:nvPr/>
            </p:nvSpPr>
            <p:spPr>
              <a:xfrm>
                <a:off x="838200" y="5034636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1CEB46-A5F3-DFE9-C207-A295751D9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34636"/>
                <a:ext cx="446595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EA8D88-2B16-6684-045D-0ECE2A20861D}"/>
                  </a:ext>
                </a:extLst>
              </p:cNvPr>
              <p:cNvSpPr txBox="1"/>
              <p:nvPr/>
            </p:nvSpPr>
            <p:spPr>
              <a:xfrm>
                <a:off x="895351" y="2803059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EA8D88-2B16-6684-045D-0ECE2A208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1" y="2803059"/>
                <a:ext cx="446595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58D255-BDAF-5C4C-B250-822CA2E2CA68}"/>
              </a:ext>
            </a:extLst>
          </p:cNvPr>
          <p:cNvCxnSpPr>
            <a:cxnSpLocks/>
          </p:cNvCxnSpPr>
          <p:nvPr/>
        </p:nvCxnSpPr>
        <p:spPr>
          <a:xfrm flipH="1">
            <a:off x="2085975" y="2277922"/>
            <a:ext cx="19013" cy="30183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FD4691-69E1-F06C-6FAB-4BFF03C5767A}"/>
              </a:ext>
            </a:extLst>
          </p:cNvPr>
          <p:cNvCxnSpPr>
            <a:cxnSpLocks/>
          </p:cNvCxnSpPr>
          <p:nvPr/>
        </p:nvCxnSpPr>
        <p:spPr>
          <a:xfrm>
            <a:off x="1343041" y="4533900"/>
            <a:ext cx="30062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2A1521F-91BA-B166-BB7B-331F78593178}"/>
                  </a:ext>
                </a:extLst>
              </p14:cNvPr>
              <p14:cNvContentPartPr/>
              <p14:nvPr/>
            </p14:nvContentPartPr>
            <p14:xfrm>
              <a:off x="1350243" y="4524706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2A1521F-91BA-B166-BB7B-331F785931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87243" y="446170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1447CB6-91A7-8256-09CA-44402952038B}"/>
                  </a:ext>
                </a:extLst>
              </p14:cNvPr>
              <p14:cNvContentPartPr/>
              <p14:nvPr/>
            </p14:nvContentPartPr>
            <p14:xfrm>
              <a:off x="2092819" y="5295886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1447CB6-91A7-8256-09CA-44402952038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29819" y="523288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9EA9D2-727D-EA5D-3D9A-FCEE25C06BD2}"/>
                  </a:ext>
                </a:extLst>
              </p14:cNvPr>
              <p14:cNvContentPartPr/>
              <p14:nvPr/>
            </p14:nvContentPartPr>
            <p14:xfrm>
              <a:off x="2095215" y="453813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9EA9D2-727D-EA5D-3D9A-FCEE25C06BD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32215" y="447513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07B3278-56FE-62B0-3095-40DD0B214C92}"/>
                  </a:ext>
                </a:extLst>
              </p14:cNvPr>
              <p14:cNvContentPartPr/>
              <p14:nvPr/>
            </p14:nvContentPartPr>
            <p14:xfrm>
              <a:off x="3595851" y="453813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07B3278-56FE-62B0-3095-40DD0B214C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2851" y="447513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7DDF9DD-500A-36AF-3588-FCCBA4E56B9E}"/>
                  </a:ext>
                </a:extLst>
              </p14:cNvPr>
              <p14:cNvContentPartPr/>
              <p14:nvPr/>
            </p14:nvContentPartPr>
            <p14:xfrm>
              <a:off x="2095215" y="3019080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7DDF9DD-500A-36AF-3588-FCCBA4E56B9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32215" y="29560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6BCF47E-5635-08DF-2318-35E25C3DF512}"/>
                  </a:ext>
                </a:extLst>
              </p:cNvPr>
              <p:cNvSpPr txBox="1"/>
              <p:nvPr/>
            </p:nvSpPr>
            <p:spPr>
              <a:xfrm>
                <a:off x="874744" y="4238953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6BCF47E-5635-08DF-2318-35E25C3DF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44" y="4238953"/>
                <a:ext cx="446595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0627B4-CB64-9C54-8D08-FAF52E30BFD8}"/>
                  </a:ext>
                </a:extLst>
              </p:cNvPr>
              <p:cNvSpPr txBox="1"/>
              <p:nvPr/>
            </p:nvSpPr>
            <p:spPr>
              <a:xfrm>
                <a:off x="3400981" y="5329885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0627B4-CB64-9C54-8D08-FAF52E30B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981" y="5329885"/>
                <a:ext cx="446595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D31B94-E56B-5216-590A-1875F5D611EA}"/>
                  </a:ext>
                </a:extLst>
              </p:cNvPr>
              <p:cNvSpPr txBox="1"/>
              <p:nvPr/>
            </p:nvSpPr>
            <p:spPr>
              <a:xfrm>
                <a:off x="2632082" y="5316288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D31B94-E56B-5216-590A-1875F5D61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082" y="5316288"/>
                <a:ext cx="446595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FF2C5E-040E-74DD-ACB0-8E891366774C}"/>
              </a:ext>
            </a:extLst>
          </p:cNvPr>
          <p:cNvCxnSpPr>
            <a:cxnSpLocks/>
          </p:cNvCxnSpPr>
          <p:nvPr/>
        </p:nvCxnSpPr>
        <p:spPr>
          <a:xfrm>
            <a:off x="2860404" y="2294922"/>
            <a:ext cx="0" cy="29877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1AC56BB-BA99-E902-F61A-F4B884E3CAD8}"/>
                  </a:ext>
                </a:extLst>
              </p14:cNvPr>
              <p14:cNvContentPartPr/>
              <p14:nvPr/>
            </p14:nvContentPartPr>
            <p14:xfrm>
              <a:off x="2867248" y="5282289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1AC56BB-BA99-E902-F61A-F4B884E3CAD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04248" y="521928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83F7D8-F20D-732E-5ADA-5FA0B4511611}"/>
                  </a:ext>
                </a:extLst>
              </p14:cNvPr>
              <p14:cNvContentPartPr/>
              <p14:nvPr/>
            </p14:nvContentPartPr>
            <p14:xfrm>
              <a:off x="2869644" y="4524541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83F7D8-F20D-732E-5ADA-5FA0B451161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06644" y="446154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DF588DB-6A3C-4352-5A10-6E31C2E31314}"/>
                  </a:ext>
                </a:extLst>
              </p14:cNvPr>
              <p14:cNvContentPartPr/>
              <p14:nvPr/>
            </p14:nvContentPartPr>
            <p14:xfrm>
              <a:off x="2869644" y="300548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DF588DB-6A3C-4352-5A10-6E31C2E3131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06644" y="2942483"/>
                <a:ext cx="126000" cy="12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6FF031-F98C-593B-C260-438C676407C7}"/>
              </a:ext>
            </a:extLst>
          </p:cNvPr>
          <p:cNvCxnSpPr>
            <a:cxnSpLocks/>
          </p:cNvCxnSpPr>
          <p:nvPr/>
        </p:nvCxnSpPr>
        <p:spPr>
          <a:xfrm>
            <a:off x="1352566" y="3781425"/>
            <a:ext cx="29967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EAD38EB-B997-6F24-CDA2-436415921318}"/>
                  </a:ext>
                </a:extLst>
              </p14:cNvPr>
              <p14:cNvContentPartPr/>
              <p14:nvPr/>
            </p14:nvContentPartPr>
            <p14:xfrm>
              <a:off x="1359768" y="3772231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EAD38EB-B997-6F24-CDA2-4364159213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6768" y="370923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5AECCF2-1E53-7D90-ABD6-846111807C84}"/>
                  </a:ext>
                </a:extLst>
              </p14:cNvPr>
              <p14:cNvContentPartPr/>
              <p14:nvPr/>
            </p14:nvContentPartPr>
            <p14:xfrm>
              <a:off x="2104740" y="3785663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5AECCF2-1E53-7D90-ABD6-846111807C8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41740" y="37226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37010C8-24CD-5CD3-98C2-79274E25A211}"/>
                  </a:ext>
                </a:extLst>
              </p14:cNvPr>
              <p14:cNvContentPartPr/>
              <p14:nvPr/>
            </p14:nvContentPartPr>
            <p14:xfrm>
              <a:off x="3605376" y="3785663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37010C8-24CD-5CD3-98C2-79274E25A21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42376" y="37226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7AC3BE0-C677-DD68-68F7-D75DAD84CD6F}"/>
                  </a:ext>
                </a:extLst>
              </p:cNvPr>
              <p:cNvSpPr txBox="1"/>
              <p:nvPr/>
            </p:nvSpPr>
            <p:spPr>
              <a:xfrm>
                <a:off x="867093" y="3510456"/>
                <a:ext cx="4465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7AC3BE0-C677-DD68-68F7-D75DAD84C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93" y="3510456"/>
                <a:ext cx="446595" cy="52322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D77CA29-ACFC-8D39-6F9F-ED821CBE2DFF}"/>
                  </a:ext>
                </a:extLst>
              </p14:cNvPr>
              <p14:cNvContentPartPr/>
              <p14:nvPr/>
            </p14:nvContentPartPr>
            <p14:xfrm>
              <a:off x="2879169" y="3772066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D77CA29-ACFC-8D39-6F9F-ED821CBE2D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16169" y="3709066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5808BE78-9EA6-EC2D-7813-171C0762BDA0}"/>
              </a:ext>
            </a:extLst>
          </p:cNvPr>
          <p:cNvSpPr txBox="1"/>
          <p:nvPr/>
        </p:nvSpPr>
        <p:spPr>
          <a:xfrm>
            <a:off x="5676900" y="1856244"/>
            <a:ext cx="56403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you find two lines that don’t intersect?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you find two lines that intersect at multiple points?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30C3EEF-2E35-6B0A-A48A-3DE0735199EC}"/>
                  </a:ext>
                </a:extLst>
              </p14:cNvPr>
              <p14:cNvContentPartPr/>
              <p14:nvPr/>
            </p14:nvContentPartPr>
            <p14:xfrm flipH="1" flipV="1">
              <a:off x="1357250" y="2277922"/>
              <a:ext cx="2992078" cy="2992078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30C3EEF-2E35-6B0A-A48A-3DE0735199E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 flipH="1" flipV="1">
                <a:off x="1342851" y="2263523"/>
                <a:ext cx="3020156" cy="30201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984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26F81E-552F-B75E-60B4-FB243BD1BDC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Multiplication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26F81E-552F-B75E-60B4-FB243BD1BD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6D48F6-C5FA-71CD-04A0-3FF8351EE5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, 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6⋅5</m:t>
                    </m:r>
                  </m:oMath>
                </a14:m>
                <a:r>
                  <a:rPr lang="en-US" b="0" dirty="0"/>
                  <a:t>?</a:t>
                </a:r>
              </a:p>
              <a:p>
                <a:r>
                  <a:rPr lang="en-US" dirty="0"/>
                  <a:t>We know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6⋅5=30</m:t>
                    </m:r>
                  </m:oMath>
                </a14:m>
                <a:r>
                  <a:rPr lang="en-US" b="0" dirty="0"/>
                  <a:t>, but this isn’t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b="0" dirty="0"/>
                  <a:t>But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30=7⋅4+2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The remainder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b="0" dirty="0"/>
                  <a:t>.</a:t>
                </a:r>
              </a:p>
              <a:p>
                <a:r>
                  <a:rPr lang="en-US" dirty="0"/>
                  <a:t>So we say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6⋅5=2</m:t>
                    </m:r>
                  </m:oMath>
                </a14:m>
                <a:r>
                  <a:rPr lang="en-US" b="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6D48F6-C5FA-71CD-04A0-3FF8351EE5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626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66167-C258-D926-D6AD-B8898414C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FF72F2F-BA63-95E8-FB8C-E46B4C4AE1D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Multiplication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FF72F2F-BA63-95E8-FB8C-E46B4C4AE1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AFA852A-2DAF-A296-712C-A0D0B185B2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8383898"/>
                  </p:ext>
                </p:extLst>
              </p:nvPr>
            </p:nvGraphicFramePr>
            <p:xfrm>
              <a:off x="1006002" y="2298594"/>
              <a:ext cx="4158768" cy="39466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19846">
                      <a:extLst>
                        <a:ext uri="{9D8B030D-6E8A-4147-A177-3AD203B41FA5}">
                          <a16:colId xmlns:a16="http://schemas.microsoft.com/office/drawing/2014/main" val="2761683765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3521083149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3362969555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2909268056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770489774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550896452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480538473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1168564446"/>
                        </a:ext>
                      </a:extLst>
                    </a:gridCol>
                  </a:tblGrid>
                  <a:tr h="5348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76892528"/>
                      </a:ext>
                    </a:extLst>
                  </a:tr>
                  <a:tr h="53223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28719438"/>
                      </a:ext>
                    </a:extLst>
                  </a:tr>
                  <a:tr h="47198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1924562"/>
                      </a:ext>
                    </a:extLst>
                  </a:tr>
                  <a:tr h="4920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9496807"/>
                      </a:ext>
                    </a:extLst>
                  </a:tr>
                  <a:tr h="46120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13646319"/>
                      </a:ext>
                    </a:extLst>
                  </a:tr>
                  <a:tr h="46120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24331980"/>
                      </a:ext>
                    </a:extLst>
                  </a:tr>
                  <a:tr h="47198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6341384"/>
                      </a:ext>
                    </a:extLst>
                  </a:tr>
                  <a:tr h="52026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99314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5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679944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AFA852A-2DAF-A296-712C-A0D0B185B2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8383898"/>
                  </p:ext>
                </p:extLst>
              </p:nvPr>
            </p:nvGraphicFramePr>
            <p:xfrm>
              <a:off x="1006002" y="2298594"/>
              <a:ext cx="4158768" cy="39466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19846">
                      <a:extLst>
                        <a:ext uri="{9D8B030D-6E8A-4147-A177-3AD203B41FA5}">
                          <a16:colId xmlns:a16="http://schemas.microsoft.com/office/drawing/2014/main" val="2761683765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3521083149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3362969555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2909268056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770489774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550896452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480538473"/>
                        </a:ext>
                      </a:extLst>
                    </a:gridCol>
                    <a:gridCol w="519846">
                      <a:extLst>
                        <a:ext uri="{9D8B030D-6E8A-4147-A177-3AD203B41FA5}">
                          <a16:colId xmlns:a16="http://schemas.microsoft.com/office/drawing/2014/main" val="1168564446"/>
                        </a:ext>
                      </a:extLst>
                    </a:gridCol>
                  </a:tblGrid>
                  <a:tr h="5348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353" t="-1136" r="-708235" b="-64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163" t="-1136" r="-600000" b="-64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3529" t="-1136" r="-507059" b="-64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1136" r="-401163" b="-64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4706" t="-1136" r="-305882" b="-64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04706" t="-1136" r="-205882" b="-64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7674" t="-1136" r="-103488" b="-64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05882" t="-1136" r="-4706" b="-64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6892528"/>
                      </a:ext>
                    </a:extLst>
                  </a:tr>
                  <a:tr h="53223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353" t="-102299" r="-708235" b="-5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163" t="-102299" r="-600000" b="-5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3529" t="-102299" r="-507059" b="-5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102299" r="-401163" b="-5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4706" t="-102299" r="-305882" b="-5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04706" t="-102299" r="-205882" b="-5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7674" t="-102299" r="-103488" b="-5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05882" t="-102299" r="-4706" b="-5482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8719438"/>
                      </a:ext>
                    </a:extLst>
                  </a:tr>
                  <a:tr h="4719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353" t="-225641" r="-708235" b="-5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163" t="-225641" r="-600000" b="-5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3529" t="-225641" r="-507059" b="-5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225641" r="-401163" b="-5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4706" t="-225641" r="-305882" b="-5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04706" t="-225641" r="-205882" b="-5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7674" t="-225641" r="-103488" b="-5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05882" t="-225641" r="-4706" b="-5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1924562"/>
                      </a:ext>
                    </a:extLst>
                  </a:tr>
                  <a:tr h="4920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353" t="-317500" r="-708235" b="-39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163" t="-317500" r="-600000" b="-39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3529" t="-317500" r="-507059" b="-39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317500" r="-401163" b="-39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4706" t="-317500" r="-305882" b="-39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04706" t="-317500" r="-205882" b="-39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7674" t="-317500" r="-103488" b="-39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05882" t="-317500" r="-4706" b="-398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9496807"/>
                      </a:ext>
                    </a:extLst>
                  </a:tr>
                  <a:tr h="4614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353" t="-439474" r="-708235" b="-3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163" t="-439474" r="-600000" b="-3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3529" t="-439474" r="-507059" b="-3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439474" r="-401163" b="-3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4706" t="-439474" r="-305882" b="-3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04706" t="-439474" r="-205882" b="-3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7674" t="-439474" r="-103488" b="-3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05882" t="-439474" r="-4706" b="-319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3646319"/>
                      </a:ext>
                    </a:extLst>
                  </a:tr>
                  <a:tr h="4614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353" t="-539474" r="-708235" b="-2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163" t="-539474" r="-600000" b="-2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3529" t="-539474" r="-507059" b="-2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539474" r="-401163" b="-2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4706" t="-539474" r="-305882" b="-2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04706" t="-539474" r="-205882" b="-2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7674" t="-539474" r="-103488" b="-21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05882" t="-539474" r="-4706" b="-219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24331980"/>
                      </a:ext>
                    </a:extLst>
                  </a:tr>
                  <a:tr h="4719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353" t="-623077" r="-708235" b="-114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163" t="-623077" r="-600000" b="-114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3529" t="-623077" r="-507059" b="-114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623077" r="-401163" b="-114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4706" t="-623077" r="-305882" b="-114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04706" t="-623077" r="-205882" b="-114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7674" t="-623077" r="-103488" b="-114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40249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05882" t="-623077" r="-4706" b="-114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6341384"/>
                      </a:ext>
                    </a:extLst>
                  </a:tr>
                  <a:tr h="52056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353" t="-663529" r="-708235" b="-47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99314" marB="4024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163" t="-663529" r="-600000" b="-47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3529" t="-663529" r="-507059" b="-47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663529" r="-401163" b="-47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4706" t="-663529" r="-305882" b="-47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04706" t="-663529" r="-205882" b="-47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7674" t="-663529" r="-103488" b="-47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98" marR="80498" marT="99314" marB="4024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05882" t="-663529" r="-4706" b="-47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799449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9A92488-0CEC-5274-7264-995BCDCF75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1836979"/>
                  </p:ext>
                </p:extLst>
              </p:nvPr>
            </p:nvGraphicFramePr>
            <p:xfrm>
              <a:off x="6594477" y="2371624"/>
              <a:ext cx="3727640" cy="38005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2520">
                      <a:extLst>
                        <a:ext uri="{9D8B030D-6E8A-4147-A177-3AD203B41FA5}">
                          <a16:colId xmlns:a16="http://schemas.microsoft.com/office/drawing/2014/main" val="2761683765"/>
                        </a:ext>
                      </a:extLst>
                    </a:gridCol>
                    <a:gridCol w="532520">
                      <a:extLst>
                        <a:ext uri="{9D8B030D-6E8A-4147-A177-3AD203B41FA5}">
                          <a16:colId xmlns:a16="http://schemas.microsoft.com/office/drawing/2014/main" val="3521083149"/>
                        </a:ext>
                      </a:extLst>
                    </a:gridCol>
                    <a:gridCol w="532520">
                      <a:extLst>
                        <a:ext uri="{9D8B030D-6E8A-4147-A177-3AD203B41FA5}">
                          <a16:colId xmlns:a16="http://schemas.microsoft.com/office/drawing/2014/main" val="3362969555"/>
                        </a:ext>
                      </a:extLst>
                    </a:gridCol>
                    <a:gridCol w="532520">
                      <a:extLst>
                        <a:ext uri="{9D8B030D-6E8A-4147-A177-3AD203B41FA5}">
                          <a16:colId xmlns:a16="http://schemas.microsoft.com/office/drawing/2014/main" val="2909268056"/>
                        </a:ext>
                      </a:extLst>
                    </a:gridCol>
                    <a:gridCol w="532520">
                      <a:extLst>
                        <a:ext uri="{9D8B030D-6E8A-4147-A177-3AD203B41FA5}">
                          <a16:colId xmlns:a16="http://schemas.microsoft.com/office/drawing/2014/main" val="770489774"/>
                        </a:ext>
                      </a:extLst>
                    </a:gridCol>
                    <a:gridCol w="532520">
                      <a:extLst>
                        <a:ext uri="{9D8B030D-6E8A-4147-A177-3AD203B41FA5}">
                          <a16:colId xmlns:a16="http://schemas.microsoft.com/office/drawing/2014/main" val="550896452"/>
                        </a:ext>
                      </a:extLst>
                    </a:gridCol>
                    <a:gridCol w="532520">
                      <a:extLst>
                        <a:ext uri="{9D8B030D-6E8A-4147-A177-3AD203B41FA5}">
                          <a16:colId xmlns:a16="http://schemas.microsoft.com/office/drawing/2014/main" val="480538473"/>
                        </a:ext>
                      </a:extLst>
                    </a:gridCol>
                  </a:tblGrid>
                  <a:tr h="54294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76892528"/>
                      </a:ext>
                    </a:extLst>
                  </a:tr>
                  <a:tr h="54294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28719438"/>
                      </a:ext>
                    </a:extLst>
                  </a:tr>
                  <a:tr h="54294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1924562"/>
                      </a:ext>
                    </a:extLst>
                  </a:tr>
                  <a:tr h="54294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9496807"/>
                      </a:ext>
                    </a:extLst>
                  </a:tr>
                  <a:tr h="54294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13646319"/>
                      </a:ext>
                    </a:extLst>
                  </a:tr>
                  <a:tr h="54294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24331980"/>
                      </a:ext>
                    </a:extLst>
                  </a:tr>
                  <a:tr h="54294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63413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9A92488-0CEC-5274-7264-995BCDCF75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1836979"/>
                  </p:ext>
                </p:extLst>
              </p:nvPr>
            </p:nvGraphicFramePr>
            <p:xfrm>
              <a:off x="6594477" y="2371624"/>
              <a:ext cx="3727640" cy="38005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2520">
                      <a:extLst>
                        <a:ext uri="{9D8B030D-6E8A-4147-A177-3AD203B41FA5}">
                          <a16:colId xmlns:a16="http://schemas.microsoft.com/office/drawing/2014/main" val="2761683765"/>
                        </a:ext>
                      </a:extLst>
                    </a:gridCol>
                    <a:gridCol w="532520">
                      <a:extLst>
                        <a:ext uri="{9D8B030D-6E8A-4147-A177-3AD203B41FA5}">
                          <a16:colId xmlns:a16="http://schemas.microsoft.com/office/drawing/2014/main" val="3521083149"/>
                        </a:ext>
                      </a:extLst>
                    </a:gridCol>
                    <a:gridCol w="532520">
                      <a:extLst>
                        <a:ext uri="{9D8B030D-6E8A-4147-A177-3AD203B41FA5}">
                          <a16:colId xmlns:a16="http://schemas.microsoft.com/office/drawing/2014/main" val="3362969555"/>
                        </a:ext>
                      </a:extLst>
                    </a:gridCol>
                    <a:gridCol w="532520">
                      <a:extLst>
                        <a:ext uri="{9D8B030D-6E8A-4147-A177-3AD203B41FA5}">
                          <a16:colId xmlns:a16="http://schemas.microsoft.com/office/drawing/2014/main" val="2909268056"/>
                        </a:ext>
                      </a:extLst>
                    </a:gridCol>
                    <a:gridCol w="532520">
                      <a:extLst>
                        <a:ext uri="{9D8B030D-6E8A-4147-A177-3AD203B41FA5}">
                          <a16:colId xmlns:a16="http://schemas.microsoft.com/office/drawing/2014/main" val="770489774"/>
                        </a:ext>
                      </a:extLst>
                    </a:gridCol>
                    <a:gridCol w="532520">
                      <a:extLst>
                        <a:ext uri="{9D8B030D-6E8A-4147-A177-3AD203B41FA5}">
                          <a16:colId xmlns:a16="http://schemas.microsoft.com/office/drawing/2014/main" val="550896452"/>
                        </a:ext>
                      </a:extLst>
                    </a:gridCol>
                    <a:gridCol w="532520">
                      <a:extLst>
                        <a:ext uri="{9D8B030D-6E8A-4147-A177-3AD203B41FA5}">
                          <a16:colId xmlns:a16="http://schemas.microsoft.com/office/drawing/2014/main" val="480538473"/>
                        </a:ext>
                      </a:extLst>
                    </a:gridCol>
                  </a:tblGrid>
                  <a:tr h="5429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136" t="-1124" r="-601136" b="-6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2299" t="-1124" r="-508046" b="-6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000" t="-1124" r="-402273" b="-6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3448" t="-1124" r="-306897" b="-6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98864" t="-1124" r="-203409" b="-6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4598" t="-1124" r="-105747" b="-6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97727" t="-1124" r="-4545" b="-6056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6892528"/>
                      </a:ext>
                    </a:extLst>
                  </a:tr>
                  <a:tr h="5429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136" t="-101124" r="-601136" b="-5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2299" t="-101124" r="-508046" b="-5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000" t="-101124" r="-402273" b="-5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3448" t="-101124" r="-306897" b="-5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98864" t="-101124" r="-203409" b="-5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4598" t="-101124" r="-105747" b="-5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97727" t="-101124" r="-4545" b="-5056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8719438"/>
                      </a:ext>
                    </a:extLst>
                  </a:tr>
                  <a:tr h="5429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136" t="-201124" r="-601136" b="-4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2299" t="-201124" r="-508046" b="-4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000" t="-201124" r="-402273" b="-4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3448" t="-201124" r="-306897" b="-4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98864" t="-201124" r="-203409" b="-4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4598" t="-201124" r="-105747" b="-4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97727" t="-201124" r="-4545" b="-4056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1924562"/>
                      </a:ext>
                    </a:extLst>
                  </a:tr>
                  <a:tr h="5429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136" t="-297778" r="-601136" b="-3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2299" t="-297778" r="-508046" b="-3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000" t="-297778" r="-402273" b="-3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3448" t="-297778" r="-306897" b="-3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98864" t="-297778" r="-203409" b="-3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4598" t="-297778" r="-105747" b="-3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97727" t="-297778" r="-4545" b="-30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9496807"/>
                      </a:ext>
                    </a:extLst>
                  </a:tr>
                  <a:tr h="5429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136" t="-402247" r="-601136" b="-2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2299" t="-402247" r="-508046" b="-2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000" t="-402247" r="-402273" b="-2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3448" t="-402247" r="-306897" b="-2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98864" t="-402247" r="-203409" b="-2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4598" t="-402247" r="-105747" b="-2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97727" t="-402247" r="-4545" b="-2044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3646319"/>
                      </a:ext>
                    </a:extLst>
                  </a:tr>
                  <a:tr h="5429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136" t="-502247" r="-601136" b="-1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2299" t="-502247" r="-508046" b="-1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000" t="-502247" r="-402273" b="-1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3448" t="-502247" r="-306897" b="-1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98864" t="-502247" r="-203409" b="-1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4598" t="-502247" r="-105747" b="-10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97727" t="-502247" r="-4545" b="-1044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24331980"/>
                      </a:ext>
                    </a:extLst>
                  </a:tr>
                  <a:tr h="5429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136" t="-602247" r="-601136" b="-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2299" t="-602247" r="-508046" b="-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000" t="-602247" r="-402273" b="-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3448" t="-602247" r="-306897" b="-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98864" t="-602247" r="-203409" b="-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4598" t="-602247" r="-105747" b="-44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18" marR="71618" marT="35809" marB="35809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97727" t="-602247" r="-4545" b="-44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634138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6CF496-C00B-0E76-E464-567E082D4A57}"/>
                  </a:ext>
                </a:extLst>
              </p:cNvPr>
              <p:cNvSpPr txBox="1"/>
              <p:nvPr/>
            </p:nvSpPr>
            <p:spPr>
              <a:xfrm>
                <a:off x="2783828" y="1690688"/>
                <a:ext cx="6031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6CF496-C00B-0E76-E464-567E082D4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828" y="1690688"/>
                <a:ext cx="60311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83D8C6-DC57-8F4E-DF12-E6818CC8F06E}"/>
                  </a:ext>
                </a:extLst>
              </p:cNvPr>
              <p:cNvSpPr txBox="1"/>
              <p:nvPr/>
            </p:nvSpPr>
            <p:spPr>
              <a:xfrm>
                <a:off x="8156739" y="1690688"/>
                <a:ext cx="6031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83D8C6-DC57-8F4E-DF12-E6818CC8F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739" y="1690688"/>
                <a:ext cx="60311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1592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C2FBDB1-75A1-1EF1-0F6D-7C74632976C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We need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to be prime.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C2FBDB1-75A1-1EF1-0F6D-7C74632976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C3D4FC-1BD4-A995-B9D6-BC27BA692D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is not prime, we get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as a product of nonzero numbers.</a:t>
                </a:r>
              </a:p>
              <a:p>
                <a:r>
                  <a:rPr lang="en-US" dirty="0"/>
                  <a:t>This leads to lines that intersect the wrong number of times.</a:t>
                </a:r>
              </a:p>
              <a:p>
                <a:r>
                  <a:rPr lang="en-US" dirty="0"/>
                  <a:t>We saw this in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/>
                  <a:t> case.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C3D4FC-1BD4-A995-B9D6-BC27BA692D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102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646A0-7D4B-E89D-AED5-D72DF8748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B93B64-E705-2303-CEA4-EF184A3ACC6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We need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to be prime.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B93B64-E705-2303-CEA4-EF184A3ACC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E3C631-06CA-E5EA-8C0D-9388DFFF71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Spot it!</a:t>
                </a:r>
                <a:r>
                  <a:rPr lang="en-US" dirty="0"/>
                  <a:t> has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 dirty="0"/>
                  <a:t> pictures on each card.</a:t>
                </a:r>
              </a:p>
              <a:p>
                <a:r>
                  <a:rPr lang="en-US" dirty="0"/>
                  <a:t>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This works because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US" dirty="0"/>
                  <a:t> is prime.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Spot it! Jr. </a:t>
                </a:r>
                <a:r>
                  <a:rPr lang="en-US" dirty="0"/>
                  <a:t>has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pictures on each card.</a:t>
                </a:r>
              </a:p>
              <a:p>
                <a:r>
                  <a:rPr lang="en-US" dirty="0"/>
                  <a:t>So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This works because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dirty="0"/>
                  <a:t> is prime.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E3C631-06CA-E5EA-8C0D-9388DFFF71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986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137DB-3A1B-601E-6D7D-C9CC3C77D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AB037F5-72E3-BC50-FF43-DA3BD8C3093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b="1" dirty="0"/>
                  <a:t>Spot it!</a:t>
                </a:r>
                <a:r>
                  <a:rPr lang="en-US" dirty="0"/>
                  <a:t> Deck: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AB037F5-72E3-BC50-FF43-DA3BD8C309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562B3D1-6389-6E44-DE57-EC1A332B07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2525" y="2012633"/>
          <a:ext cx="3600450" cy="360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350">
                  <a:extLst>
                    <a:ext uri="{9D8B030D-6E8A-4147-A177-3AD203B41FA5}">
                      <a16:colId xmlns:a16="http://schemas.microsoft.com/office/drawing/2014/main" val="392469350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69948125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32994517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158822418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10654320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40484594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98993769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7288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12814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8763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15498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15507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8310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703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20CBEC-01B8-31E9-CC5E-18E36A938FAA}"/>
                  </a:ext>
                </a:extLst>
              </p:cNvPr>
              <p:cNvSpPr txBox="1"/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0    1     2    3     4     5    6   </m:t>
                      </m:r>
                      <m:r>
                        <a:rPr lang="en-US" sz="2600" b="0" i="0" smtClean="0">
                          <a:latin typeface="Cambria Math" panose="02040503050406030204" pitchFamily="18" charset="0"/>
                        </a:rPr>
                        <m:t> 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20CBEC-01B8-31E9-CC5E-18E36A938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562C24-D8A6-09D5-E178-153F0D047C92}"/>
                  </a:ext>
                </a:extLst>
              </p:cNvPr>
              <p:cNvSpPr txBox="1"/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562C24-D8A6-09D5-E178-153F0D047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C015E9-25FE-3B70-880D-764EFE3C4516}"/>
                  </a:ext>
                </a:extLst>
              </p:cNvPr>
              <p:cNvSpPr txBox="1"/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u="sng" dirty="0"/>
                  <a:t>Questions</a:t>
                </a:r>
                <a:endParaRPr lang="en-US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What points are on the line/card containing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1,5</m:t>
                        </m:r>
                      </m:e>
                    </m:d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(4,3)</m:t>
                    </m:r>
                  </m:oMath>
                </a14:m>
                <a:r>
                  <a:rPr lang="en-US" sz="2600" dirty="0"/>
                  <a:t>?</a:t>
                </a:r>
              </a:p>
              <a:p>
                <a:endParaRPr lang="en-US" sz="2600" dirty="0"/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C015E9-25FE-3B70-880D-764EFE3C4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blipFill>
                <a:blip r:embed="rId5"/>
                <a:stretch>
                  <a:fillRect l="-194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6702FFC-5201-0E2F-B43E-CB9C5F4D88C4}"/>
                  </a:ext>
                </a:extLst>
              </p14:cNvPr>
              <p14:cNvContentPartPr/>
              <p14:nvPr/>
            </p14:nvContentPartPr>
            <p14:xfrm>
              <a:off x="1157593" y="254834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6702FFC-5201-0E2F-B43E-CB9C5F4D88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59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DC8B9BB-853F-5230-8627-06144EC62E44}"/>
                  </a:ext>
                </a:extLst>
              </p14:cNvPr>
              <p14:cNvContentPartPr/>
              <p14:nvPr/>
            </p14:nvContentPartPr>
            <p14:xfrm>
              <a:off x="1676353" y="255482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DC8B9BB-853F-5230-8627-06144EC62E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33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F9724D6-94E5-4C02-9D88-476174B79A82}"/>
                  </a:ext>
                </a:extLst>
              </p14:cNvPr>
              <p14:cNvContentPartPr/>
              <p14:nvPr/>
            </p14:nvContentPartPr>
            <p14:xfrm>
              <a:off x="2188633" y="254834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F9724D6-94E5-4C02-9D88-476174B79A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63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0F629F0-2A75-D824-C8DE-416CDBEF54B9}"/>
                  </a:ext>
                </a:extLst>
              </p14:cNvPr>
              <p14:cNvContentPartPr/>
              <p14:nvPr/>
            </p14:nvContentPartPr>
            <p14:xfrm>
              <a:off x="2707753" y="2548348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0F629F0-2A75-D824-C8DE-416CDBEF54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475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575719E-42FD-3829-9CBB-1BCAB1061BFE}"/>
                  </a:ext>
                </a:extLst>
              </p14:cNvPr>
              <p14:cNvContentPartPr/>
              <p14:nvPr/>
            </p14:nvContentPartPr>
            <p14:xfrm>
              <a:off x="3213553" y="2554828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575719E-42FD-3829-9CBB-1BCAB1061B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5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DCE5652-BC58-B090-D917-59C4672A1E1F}"/>
                  </a:ext>
                </a:extLst>
              </p14:cNvPr>
              <p14:cNvContentPartPr/>
              <p14:nvPr/>
            </p14:nvContentPartPr>
            <p14:xfrm>
              <a:off x="3732313" y="254834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DCE5652-BC58-B090-D917-59C4672A1E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31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A31245-7484-0771-A3A6-7A2124370BA2}"/>
                  </a:ext>
                </a:extLst>
              </p14:cNvPr>
              <p14:cNvContentPartPr/>
              <p14:nvPr/>
            </p14:nvContentPartPr>
            <p14:xfrm>
              <a:off x="4244593" y="255519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A31245-7484-0771-A3A6-7A2124370B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593" y="249219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89F9927-4586-3D63-55C3-A510074EA9E2}"/>
                  </a:ext>
                </a:extLst>
              </p14:cNvPr>
              <p14:cNvContentPartPr/>
              <p14:nvPr/>
            </p14:nvContentPartPr>
            <p14:xfrm>
              <a:off x="1157909" y="303221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89F9927-4586-3D63-55C3-A510074EA9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90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C9EC97B-49F3-2651-A1E5-572F79D7652F}"/>
                  </a:ext>
                </a:extLst>
              </p14:cNvPr>
              <p14:cNvContentPartPr/>
              <p14:nvPr/>
            </p14:nvContentPartPr>
            <p14:xfrm>
              <a:off x="1676669" y="3038693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C9EC97B-49F3-2651-A1E5-572F79D7652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136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ACDE603-07B9-FFDD-B497-864F279F9935}"/>
                  </a:ext>
                </a:extLst>
              </p14:cNvPr>
              <p14:cNvContentPartPr/>
              <p14:nvPr/>
            </p14:nvContentPartPr>
            <p14:xfrm>
              <a:off x="2188949" y="303221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ACDE603-07B9-FFDD-B497-864F279F993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94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B30F5C2-A255-E869-DF6F-CD9FA80CB349}"/>
                  </a:ext>
                </a:extLst>
              </p14:cNvPr>
              <p14:cNvContentPartPr/>
              <p14:nvPr/>
            </p14:nvContentPartPr>
            <p14:xfrm>
              <a:off x="2708069" y="303221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B30F5C2-A255-E869-DF6F-CD9FA80CB34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506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DA5F3C5-6376-6005-C356-F09E13DA4B64}"/>
                  </a:ext>
                </a:extLst>
              </p14:cNvPr>
              <p14:cNvContentPartPr/>
              <p14:nvPr/>
            </p14:nvContentPartPr>
            <p14:xfrm>
              <a:off x="3213869" y="303869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DA5F3C5-6376-6005-C356-F09E13DA4B6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8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70C0A3F-9EA2-90DE-09CE-91A2D4859AB6}"/>
                  </a:ext>
                </a:extLst>
              </p14:cNvPr>
              <p14:cNvContentPartPr/>
              <p14:nvPr/>
            </p14:nvContentPartPr>
            <p14:xfrm>
              <a:off x="3732629" y="3032213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70C0A3F-9EA2-90DE-09CE-91A2D4859AB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62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FC3E222-6273-CE7D-9511-974F882CB4EA}"/>
                  </a:ext>
                </a:extLst>
              </p14:cNvPr>
              <p14:cNvContentPartPr/>
              <p14:nvPr/>
            </p14:nvContentPartPr>
            <p14:xfrm>
              <a:off x="4244909" y="303906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FC3E222-6273-CE7D-9511-974F882CB4E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909" y="29760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CF97AEE-5508-165C-9988-B2867B2620C5}"/>
                  </a:ext>
                </a:extLst>
              </p14:cNvPr>
              <p14:cNvContentPartPr/>
              <p14:nvPr/>
            </p14:nvContentPartPr>
            <p14:xfrm>
              <a:off x="1152525" y="3556367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CF97AEE-5508-165C-9988-B2867B2620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B8600F1-4841-ECAC-E897-1954B60A06C9}"/>
                  </a:ext>
                </a:extLst>
              </p14:cNvPr>
              <p14:cNvContentPartPr/>
              <p14:nvPr/>
            </p14:nvContentPartPr>
            <p14:xfrm>
              <a:off x="1671285" y="3562847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B8600F1-4841-ECAC-E897-1954B60A06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14EAD0D-907C-C3C4-7468-C4930B699A92}"/>
                  </a:ext>
                </a:extLst>
              </p14:cNvPr>
              <p14:cNvContentPartPr/>
              <p14:nvPr/>
            </p14:nvContentPartPr>
            <p14:xfrm>
              <a:off x="2183565" y="3556367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14EAD0D-907C-C3C4-7468-C4930B699A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56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ECA3161-27DD-EAF3-1D09-A27964275D62}"/>
                  </a:ext>
                </a:extLst>
              </p14:cNvPr>
              <p14:cNvContentPartPr/>
              <p14:nvPr/>
            </p14:nvContentPartPr>
            <p14:xfrm>
              <a:off x="2702685" y="3556367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ECA3161-27DD-EAF3-1D09-A27964275D6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06E3736-1065-2E65-BB73-44E600238902}"/>
                  </a:ext>
                </a:extLst>
              </p14:cNvPr>
              <p14:cNvContentPartPr/>
              <p14:nvPr/>
            </p14:nvContentPartPr>
            <p14:xfrm>
              <a:off x="3208485" y="3562847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06E3736-1065-2E65-BB73-44E6002389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7855337-C488-043F-6F56-279B72D354BF}"/>
                  </a:ext>
                </a:extLst>
              </p14:cNvPr>
              <p14:cNvContentPartPr/>
              <p14:nvPr/>
            </p14:nvContentPartPr>
            <p14:xfrm>
              <a:off x="3727245" y="3556367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7855337-C488-043F-6F56-279B72D354B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FC7EAC1-DC10-5747-6DDA-89ACAE581BFB}"/>
                  </a:ext>
                </a:extLst>
              </p14:cNvPr>
              <p14:cNvContentPartPr/>
              <p14:nvPr/>
            </p14:nvContentPartPr>
            <p14:xfrm>
              <a:off x="4239525" y="3563217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FC7EAC1-DC10-5747-6DDA-89ACAE581B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525" y="35002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B4FB02E-0188-0779-98D9-4F50048E38EB}"/>
                  </a:ext>
                </a:extLst>
              </p14:cNvPr>
              <p14:cNvContentPartPr/>
              <p14:nvPr/>
            </p14:nvContentPartPr>
            <p14:xfrm>
              <a:off x="1152841" y="4040232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B4FB02E-0188-0779-98D9-4F50048E38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84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6C17C0B-5609-3EB7-8C0A-E041BBB034BC}"/>
                  </a:ext>
                </a:extLst>
              </p14:cNvPr>
              <p14:cNvContentPartPr/>
              <p14:nvPr/>
            </p14:nvContentPartPr>
            <p14:xfrm>
              <a:off x="1671601" y="4046712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6C17C0B-5609-3EB7-8C0A-E041BBB034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9F6113D-CB94-0F3D-CE76-97950739DE0C}"/>
                  </a:ext>
                </a:extLst>
              </p14:cNvPr>
              <p14:cNvContentPartPr/>
              <p14:nvPr/>
            </p14:nvContentPartPr>
            <p14:xfrm>
              <a:off x="2183881" y="4040232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9F6113D-CB94-0F3D-CE76-97950739DE0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BBE9A79-3C10-BCA5-AE40-E50882794083}"/>
                  </a:ext>
                </a:extLst>
              </p14:cNvPr>
              <p14:cNvContentPartPr/>
              <p14:nvPr/>
            </p14:nvContentPartPr>
            <p14:xfrm>
              <a:off x="2703001" y="4040232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BBE9A79-3C10-BCA5-AE40-E508827940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8FD0CC1-9BE3-2FA8-E080-1E1A6221026A}"/>
                  </a:ext>
                </a:extLst>
              </p14:cNvPr>
              <p14:cNvContentPartPr/>
              <p14:nvPr/>
            </p14:nvContentPartPr>
            <p14:xfrm>
              <a:off x="3208801" y="40467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8FD0CC1-9BE3-2FA8-E080-1E1A62210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458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3003F09-C8A0-738C-E60F-530FCC1AEE03}"/>
                  </a:ext>
                </a:extLst>
              </p14:cNvPr>
              <p14:cNvContentPartPr/>
              <p14:nvPr/>
            </p14:nvContentPartPr>
            <p14:xfrm>
              <a:off x="3727561" y="4040232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3003F09-C8A0-738C-E60F-530FCC1AEE0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4657D7C-DE88-26F3-642D-94B2F2CA54FA}"/>
                  </a:ext>
                </a:extLst>
              </p14:cNvPr>
              <p14:cNvContentPartPr/>
              <p14:nvPr/>
            </p14:nvContentPartPr>
            <p14:xfrm>
              <a:off x="4239841" y="4047082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4657D7C-DE88-26F3-642D-94B2F2CA54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39840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C9DE675-F2B8-06EF-C278-CD887E05F551}"/>
                  </a:ext>
                </a:extLst>
              </p14:cNvPr>
              <p14:cNvContentPartPr/>
              <p14:nvPr/>
            </p14:nvContentPartPr>
            <p14:xfrm>
              <a:off x="1152525" y="4589267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C9DE675-F2B8-06EF-C278-CD887E05F5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DF8D416-BEA6-1F22-139B-902BBCCA6857}"/>
                  </a:ext>
                </a:extLst>
              </p14:cNvPr>
              <p14:cNvContentPartPr/>
              <p14:nvPr/>
            </p14:nvContentPartPr>
            <p14:xfrm>
              <a:off x="1671285" y="4595747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DF8D416-BEA6-1F22-139B-902BBCCA68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8724E05-F3A8-09B5-0337-943A5B9ED815}"/>
                  </a:ext>
                </a:extLst>
              </p14:cNvPr>
              <p14:cNvContentPartPr/>
              <p14:nvPr/>
            </p14:nvContentPartPr>
            <p14:xfrm>
              <a:off x="2183565" y="4589267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8724E05-F3A8-09B5-0337-943A5B9ED81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56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4EC22E6-6566-7B28-8641-0F0B511CD8AD}"/>
                  </a:ext>
                </a:extLst>
              </p14:cNvPr>
              <p14:cNvContentPartPr/>
              <p14:nvPr/>
            </p14:nvContentPartPr>
            <p14:xfrm>
              <a:off x="2702685" y="4589267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4EC22E6-6566-7B28-8641-0F0B511CD8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CED627D-84A9-D8FD-BF20-29F7A5449BC4}"/>
                  </a:ext>
                </a:extLst>
              </p14:cNvPr>
              <p14:cNvContentPartPr/>
              <p14:nvPr/>
            </p14:nvContentPartPr>
            <p14:xfrm>
              <a:off x="3208485" y="4595747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CED627D-84A9-D8FD-BF20-29F7A5449B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9187313-0E50-DD00-C1DD-EEA98158B9F3}"/>
                  </a:ext>
                </a:extLst>
              </p14:cNvPr>
              <p14:cNvContentPartPr/>
              <p14:nvPr/>
            </p14:nvContentPartPr>
            <p14:xfrm>
              <a:off x="3727245" y="4589267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9187313-0E50-DD00-C1DD-EEA98158B9F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C26C3C-6234-3DC0-CA24-ED4BA792BF90}"/>
                  </a:ext>
                </a:extLst>
              </p14:cNvPr>
              <p14:cNvContentPartPr/>
              <p14:nvPr/>
            </p14:nvContentPartPr>
            <p14:xfrm>
              <a:off x="4239525" y="4596117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C26C3C-6234-3DC0-CA24-ED4BA792BF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525" y="45331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0AC51B0-5650-8457-1465-939AD199CF8F}"/>
                  </a:ext>
                </a:extLst>
              </p14:cNvPr>
              <p14:cNvContentPartPr/>
              <p14:nvPr/>
            </p14:nvContentPartPr>
            <p14:xfrm>
              <a:off x="1152841" y="507313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0AC51B0-5650-8457-1465-939AD199CF8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84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C7ADD9A-9B1F-6567-E5F1-2F937A01A697}"/>
                  </a:ext>
                </a:extLst>
              </p14:cNvPr>
              <p14:cNvContentPartPr/>
              <p14:nvPr/>
            </p14:nvContentPartPr>
            <p14:xfrm>
              <a:off x="1671601" y="5079612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C7ADD9A-9B1F-6567-E5F1-2F937A01A69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9665C25-BDC1-BC27-5095-3048446741BE}"/>
                  </a:ext>
                </a:extLst>
              </p14:cNvPr>
              <p14:cNvContentPartPr/>
              <p14:nvPr/>
            </p14:nvContentPartPr>
            <p14:xfrm>
              <a:off x="2183881" y="5073132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9665C25-BDC1-BC27-5095-3048446741B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E18845D8-7319-A80E-A5C6-3B7C110D81C3}"/>
                  </a:ext>
                </a:extLst>
              </p14:cNvPr>
              <p14:cNvContentPartPr/>
              <p14:nvPr/>
            </p14:nvContentPartPr>
            <p14:xfrm>
              <a:off x="2703001" y="5073132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E18845D8-7319-A80E-A5C6-3B7C110D81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CE7E143-19BB-ECDE-6A63-8A5D5C6D024E}"/>
                  </a:ext>
                </a:extLst>
              </p14:cNvPr>
              <p14:cNvContentPartPr/>
              <p14:nvPr/>
            </p14:nvContentPartPr>
            <p14:xfrm>
              <a:off x="3208801" y="5079612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CE7E143-19BB-ECDE-6A63-8A5D5C6D024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8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20D33F0-E375-1C08-4260-3C4CF245C5B3}"/>
                  </a:ext>
                </a:extLst>
              </p14:cNvPr>
              <p14:cNvContentPartPr/>
              <p14:nvPr/>
            </p14:nvContentPartPr>
            <p14:xfrm>
              <a:off x="3727561" y="5073132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20D33F0-E375-1C08-4260-3C4CF245C5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B0B62A5-2D2E-D0C0-C19D-0C6761D7D6FF}"/>
                  </a:ext>
                </a:extLst>
              </p14:cNvPr>
              <p14:cNvContentPartPr/>
              <p14:nvPr/>
            </p14:nvContentPartPr>
            <p14:xfrm>
              <a:off x="4239841" y="5079982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B0B62A5-2D2E-D0C0-C19D-0C6761D7D6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50169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193C66B-241F-1EA9-0699-FEDB97D1316E}"/>
                  </a:ext>
                </a:extLst>
              </p14:cNvPr>
              <p14:cNvContentPartPr/>
              <p14:nvPr/>
            </p14:nvContentPartPr>
            <p14:xfrm>
              <a:off x="1152165" y="5583595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193C66B-241F-1EA9-0699-FEDB97D131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16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F65E816-2026-4D35-6E88-55D17264D86B}"/>
                  </a:ext>
                </a:extLst>
              </p14:cNvPr>
              <p14:cNvContentPartPr/>
              <p14:nvPr/>
            </p14:nvContentPartPr>
            <p14:xfrm>
              <a:off x="1670925" y="5590075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F65E816-2026-4D35-6E88-55D17264D8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79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5918313-D491-370C-A199-B4D9517A1618}"/>
                  </a:ext>
                </a:extLst>
              </p14:cNvPr>
              <p14:cNvContentPartPr/>
              <p14:nvPr/>
            </p14:nvContentPartPr>
            <p14:xfrm>
              <a:off x="2183205" y="5583595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5918313-D491-370C-A199-B4D9517A161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20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E8FBE7B-65BE-BC03-A748-4F2E7C5B5CAA}"/>
                  </a:ext>
                </a:extLst>
              </p14:cNvPr>
              <p14:cNvContentPartPr/>
              <p14:nvPr/>
            </p14:nvContentPartPr>
            <p14:xfrm>
              <a:off x="2702325" y="5583595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E8FBE7B-65BE-BC03-A748-4F2E7C5B5C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32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4B163FF-7AA4-53AE-C51C-EBF37FB8671F}"/>
                  </a:ext>
                </a:extLst>
              </p14:cNvPr>
              <p14:cNvContentPartPr/>
              <p14:nvPr/>
            </p14:nvContentPartPr>
            <p14:xfrm>
              <a:off x="3208125" y="5590075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4B163FF-7AA4-53AE-C51C-EBF37FB867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1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9900A0D-6F01-CB75-CAB5-E3CA66DB3D48}"/>
                  </a:ext>
                </a:extLst>
              </p14:cNvPr>
              <p14:cNvContentPartPr/>
              <p14:nvPr/>
            </p14:nvContentPartPr>
            <p14:xfrm>
              <a:off x="3726885" y="5583595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9900A0D-6F01-CB75-CAB5-E3CA66DB3D4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388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B80C6AB-201E-B160-4482-3A8368FA3877}"/>
                  </a:ext>
                </a:extLst>
              </p14:cNvPr>
              <p14:cNvContentPartPr/>
              <p14:nvPr/>
            </p14:nvContentPartPr>
            <p14:xfrm>
              <a:off x="4239165" y="5590445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B80C6AB-201E-B160-4482-3A8368FA387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165" y="5527445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159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03267-A43E-5968-12CE-7D90A6A74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5300924-3CAD-5F0F-D634-5BD028768D1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b="1" dirty="0"/>
                  <a:t>Spot it!</a:t>
                </a:r>
                <a:r>
                  <a:rPr lang="en-US" dirty="0"/>
                  <a:t> Deck: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5300924-3CAD-5F0F-D634-5BD028768D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FF7A2F-A998-B288-9B0E-6F98855B9D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2525" y="2012633"/>
          <a:ext cx="3600450" cy="360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350">
                  <a:extLst>
                    <a:ext uri="{9D8B030D-6E8A-4147-A177-3AD203B41FA5}">
                      <a16:colId xmlns:a16="http://schemas.microsoft.com/office/drawing/2014/main" val="392469350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69948125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32994517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158822418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10654320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40484594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98993769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7288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12814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8763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15498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15507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8310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703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45CE5E-CBDD-1826-AD3D-71D040D61873}"/>
                  </a:ext>
                </a:extLst>
              </p:cNvPr>
              <p:cNvSpPr txBox="1"/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0    1     2    3     4     5    6   </m:t>
                      </m:r>
                      <m:r>
                        <a:rPr lang="en-US" sz="2600" b="0" i="0" smtClean="0">
                          <a:latin typeface="Cambria Math" panose="02040503050406030204" pitchFamily="18" charset="0"/>
                        </a:rPr>
                        <m:t> 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45CE5E-CBDD-1826-AD3D-71D040D61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587AA1-03F8-70DB-E8D1-88BBFD5F72AA}"/>
                  </a:ext>
                </a:extLst>
              </p:cNvPr>
              <p:cNvSpPr txBox="1"/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587AA1-03F8-70DB-E8D1-88BBFD5F7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0A0DC9-A7DF-67CF-77EF-C7EE2E5C8827}"/>
                  </a:ext>
                </a:extLst>
              </p:cNvPr>
              <p:cNvSpPr txBox="1"/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u="sng" dirty="0"/>
                  <a:t>Questions</a:t>
                </a:r>
                <a:endParaRPr lang="en-US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What points are on the line/card containing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1,5</m:t>
                        </m:r>
                      </m:e>
                    </m:d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(4,3)</m:t>
                    </m:r>
                  </m:oMath>
                </a14:m>
                <a:r>
                  <a:rPr lang="en-US" sz="2600" dirty="0"/>
                  <a:t>?</a:t>
                </a:r>
              </a:p>
              <a:p>
                <a:endParaRPr lang="en-US" sz="2600" dirty="0"/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0A0DC9-A7DF-67CF-77EF-C7EE2E5C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blipFill>
                <a:blip r:embed="rId5"/>
                <a:stretch>
                  <a:fillRect l="-194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FE2BE2B-F000-11C5-905C-61B74A24911A}"/>
                  </a:ext>
                </a:extLst>
              </p14:cNvPr>
              <p14:cNvContentPartPr/>
              <p14:nvPr/>
            </p14:nvContentPartPr>
            <p14:xfrm>
              <a:off x="1157593" y="254834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FE2BE2B-F000-11C5-905C-61B74A24911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59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BF5BCBA-D449-0C76-9689-E9FEE81DF3A1}"/>
                  </a:ext>
                </a:extLst>
              </p14:cNvPr>
              <p14:cNvContentPartPr/>
              <p14:nvPr/>
            </p14:nvContentPartPr>
            <p14:xfrm>
              <a:off x="1676353" y="255482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BF5BCBA-D449-0C76-9689-E9FEE81DF3A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33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5517F34-D844-6554-E3CF-D2E6774C8DAC}"/>
                  </a:ext>
                </a:extLst>
              </p14:cNvPr>
              <p14:cNvContentPartPr/>
              <p14:nvPr/>
            </p14:nvContentPartPr>
            <p14:xfrm>
              <a:off x="2188633" y="254834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5517F34-D844-6554-E3CF-D2E6774C8DA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63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DA6BADA-72B3-C0E8-7EC7-1A2B2C496ECA}"/>
                  </a:ext>
                </a:extLst>
              </p14:cNvPr>
              <p14:cNvContentPartPr/>
              <p14:nvPr/>
            </p14:nvContentPartPr>
            <p14:xfrm>
              <a:off x="2707753" y="2548348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DA6BADA-72B3-C0E8-7EC7-1A2B2C496EC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475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589E0B-3BC0-9DC6-8465-6C8056ACCEFF}"/>
                  </a:ext>
                </a:extLst>
              </p14:cNvPr>
              <p14:cNvContentPartPr/>
              <p14:nvPr/>
            </p14:nvContentPartPr>
            <p14:xfrm>
              <a:off x="3213553" y="2554828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589E0B-3BC0-9DC6-8465-6C8056ACCE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5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02F826C-F8D3-5311-B05B-A7150C49223B}"/>
                  </a:ext>
                </a:extLst>
              </p14:cNvPr>
              <p14:cNvContentPartPr/>
              <p14:nvPr/>
            </p14:nvContentPartPr>
            <p14:xfrm>
              <a:off x="3732313" y="254834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02F826C-F8D3-5311-B05B-A7150C4922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31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EECB817-1643-5BE5-6A58-B7BED727DB07}"/>
                  </a:ext>
                </a:extLst>
              </p14:cNvPr>
              <p14:cNvContentPartPr/>
              <p14:nvPr/>
            </p14:nvContentPartPr>
            <p14:xfrm>
              <a:off x="4244593" y="255519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EECB817-1643-5BE5-6A58-B7BED727DB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593" y="249219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17061BB-A1E3-AA01-BB12-814CEBF42B70}"/>
                  </a:ext>
                </a:extLst>
              </p14:cNvPr>
              <p14:cNvContentPartPr/>
              <p14:nvPr/>
            </p14:nvContentPartPr>
            <p14:xfrm>
              <a:off x="1157909" y="303221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17061BB-A1E3-AA01-BB12-814CEBF42B7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90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E3D4840-D750-E4FF-AB91-1D4F52299C2B}"/>
                  </a:ext>
                </a:extLst>
              </p14:cNvPr>
              <p14:cNvContentPartPr/>
              <p14:nvPr/>
            </p14:nvContentPartPr>
            <p14:xfrm>
              <a:off x="1676669" y="3038693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E3D4840-D750-E4FF-AB91-1D4F52299C2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136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A693A12-E99A-A808-2CE5-C42F87A06788}"/>
                  </a:ext>
                </a:extLst>
              </p14:cNvPr>
              <p14:cNvContentPartPr/>
              <p14:nvPr/>
            </p14:nvContentPartPr>
            <p14:xfrm>
              <a:off x="2188949" y="303221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A693A12-E99A-A808-2CE5-C42F87A067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94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CD3C7E5-707B-35A3-AB4A-C7879E482DD8}"/>
                  </a:ext>
                </a:extLst>
              </p14:cNvPr>
              <p14:cNvContentPartPr/>
              <p14:nvPr/>
            </p14:nvContentPartPr>
            <p14:xfrm>
              <a:off x="2708069" y="303221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CD3C7E5-707B-35A3-AB4A-C7879E482D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506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9B2921-2206-0030-9D7E-74613A8429BB}"/>
                  </a:ext>
                </a:extLst>
              </p14:cNvPr>
              <p14:cNvContentPartPr/>
              <p14:nvPr/>
            </p14:nvContentPartPr>
            <p14:xfrm>
              <a:off x="3213869" y="303869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9B2921-2206-0030-9D7E-74613A8429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8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C0AEED8-C7E6-1784-2165-459387C10EFA}"/>
                  </a:ext>
                </a:extLst>
              </p14:cNvPr>
              <p14:cNvContentPartPr/>
              <p14:nvPr/>
            </p14:nvContentPartPr>
            <p14:xfrm>
              <a:off x="3732629" y="3032213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C0AEED8-C7E6-1784-2165-459387C10E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62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9BEC714-9B35-70E1-69B6-6C7633DD0175}"/>
                  </a:ext>
                </a:extLst>
              </p14:cNvPr>
              <p14:cNvContentPartPr/>
              <p14:nvPr/>
            </p14:nvContentPartPr>
            <p14:xfrm>
              <a:off x="4244909" y="303906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9BEC714-9B35-70E1-69B6-6C7633DD01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909" y="29760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041BA5C-1D0C-EE57-FF7A-0A07175F3BF5}"/>
                  </a:ext>
                </a:extLst>
              </p14:cNvPr>
              <p14:cNvContentPartPr/>
              <p14:nvPr/>
            </p14:nvContentPartPr>
            <p14:xfrm>
              <a:off x="1152525" y="3556367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041BA5C-1D0C-EE57-FF7A-0A07175F3BF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A2CFCA5-9BBD-5D92-7FF5-77D00885873F}"/>
                  </a:ext>
                </a:extLst>
              </p14:cNvPr>
              <p14:cNvContentPartPr/>
              <p14:nvPr/>
            </p14:nvContentPartPr>
            <p14:xfrm>
              <a:off x="1671285" y="3562847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A2CFCA5-9BBD-5D92-7FF5-77D0088587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83771E1-D994-69AD-4799-D21DC3266003}"/>
                  </a:ext>
                </a:extLst>
              </p14:cNvPr>
              <p14:cNvContentPartPr/>
              <p14:nvPr/>
            </p14:nvContentPartPr>
            <p14:xfrm>
              <a:off x="2183565" y="3556367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83771E1-D994-69AD-4799-D21DC326600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56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99659EF-A111-9C22-14F3-1568A0EA3D30}"/>
                  </a:ext>
                </a:extLst>
              </p14:cNvPr>
              <p14:cNvContentPartPr/>
              <p14:nvPr/>
            </p14:nvContentPartPr>
            <p14:xfrm>
              <a:off x="2702685" y="3556367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99659EF-A111-9C22-14F3-1568A0EA3D3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C6DDB4D-FF0C-10CC-807F-5523930E0BB1}"/>
                  </a:ext>
                </a:extLst>
              </p14:cNvPr>
              <p14:cNvContentPartPr/>
              <p14:nvPr/>
            </p14:nvContentPartPr>
            <p14:xfrm>
              <a:off x="3208485" y="3562847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C6DDB4D-FF0C-10CC-807F-5523930E0B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A1804A8-2A1F-3594-0386-3AC350E98759}"/>
                  </a:ext>
                </a:extLst>
              </p14:cNvPr>
              <p14:cNvContentPartPr/>
              <p14:nvPr/>
            </p14:nvContentPartPr>
            <p14:xfrm>
              <a:off x="3727245" y="3556367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A1804A8-2A1F-3594-0386-3AC350E9875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E04E910-5BDA-0C3E-7CFE-1207B8100443}"/>
                  </a:ext>
                </a:extLst>
              </p14:cNvPr>
              <p14:cNvContentPartPr/>
              <p14:nvPr/>
            </p14:nvContentPartPr>
            <p14:xfrm>
              <a:off x="4239525" y="3563217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E04E910-5BDA-0C3E-7CFE-1207B810044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525" y="35002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D6E6D79-5DEC-C255-C897-EFBC8D62C504}"/>
                  </a:ext>
                </a:extLst>
              </p14:cNvPr>
              <p14:cNvContentPartPr/>
              <p14:nvPr/>
            </p14:nvContentPartPr>
            <p14:xfrm>
              <a:off x="1152841" y="4040232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D6E6D79-5DEC-C255-C897-EFBC8D62C50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84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B1917BE-57CD-8963-D7DA-2DE2A4C5DA30}"/>
                  </a:ext>
                </a:extLst>
              </p14:cNvPr>
              <p14:cNvContentPartPr/>
              <p14:nvPr/>
            </p14:nvContentPartPr>
            <p14:xfrm>
              <a:off x="1671601" y="4046712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B1917BE-57CD-8963-D7DA-2DE2A4C5DA3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92FFEAC-FA23-BEE0-7C36-59B5A8FB882B}"/>
                  </a:ext>
                </a:extLst>
              </p14:cNvPr>
              <p14:cNvContentPartPr/>
              <p14:nvPr/>
            </p14:nvContentPartPr>
            <p14:xfrm>
              <a:off x="2183881" y="4040232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92FFEAC-FA23-BEE0-7C36-59B5A8FB88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1F71D09-970F-D2EB-B0C5-BC65C9764E90}"/>
                  </a:ext>
                </a:extLst>
              </p14:cNvPr>
              <p14:cNvContentPartPr/>
              <p14:nvPr/>
            </p14:nvContentPartPr>
            <p14:xfrm>
              <a:off x="2703001" y="4040232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1F71D09-970F-D2EB-B0C5-BC65C9764E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F0B84F-90D6-0A0F-2AAC-9FD19836B418}"/>
                  </a:ext>
                </a:extLst>
              </p14:cNvPr>
              <p14:cNvContentPartPr/>
              <p14:nvPr/>
            </p14:nvContentPartPr>
            <p14:xfrm>
              <a:off x="3208801" y="40467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F0B84F-90D6-0A0F-2AAC-9FD19836B41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458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BCD9D9D-81F0-509B-57CB-62B2AF6FBA47}"/>
                  </a:ext>
                </a:extLst>
              </p14:cNvPr>
              <p14:cNvContentPartPr/>
              <p14:nvPr/>
            </p14:nvContentPartPr>
            <p14:xfrm>
              <a:off x="3727561" y="4040232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BCD9D9D-81F0-509B-57CB-62B2AF6FBA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FC47E9D-139A-CF9A-EF31-A04E7770F4F1}"/>
                  </a:ext>
                </a:extLst>
              </p14:cNvPr>
              <p14:cNvContentPartPr/>
              <p14:nvPr/>
            </p14:nvContentPartPr>
            <p14:xfrm>
              <a:off x="4239841" y="4047082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FC47E9D-139A-CF9A-EF31-A04E7770F4F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39840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23B9B56-B511-B36D-BF61-FD23843E2070}"/>
                  </a:ext>
                </a:extLst>
              </p14:cNvPr>
              <p14:cNvContentPartPr/>
              <p14:nvPr/>
            </p14:nvContentPartPr>
            <p14:xfrm>
              <a:off x="1152525" y="4589267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23B9B56-B511-B36D-BF61-FD23843E207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345F174-0C7E-BC8A-5B31-751767203920}"/>
                  </a:ext>
                </a:extLst>
              </p14:cNvPr>
              <p14:cNvContentPartPr/>
              <p14:nvPr/>
            </p14:nvContentPartPr>
            <p14:xfrm>
              <a:off x="1671285" y="4595747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345F174-0C7E-BC8A-5B31-7517672039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59CDB7B-A770-FED7-173F-07959D23B8A9}"/>
                  </a:ext>
                </a:extLst>
              </p14:cNvPr>
              <p14:cNvContentPartPr/>
              <p14:nvPr/>
            </p14:nvContentPartPr>
            <p14:xfrm>
              <a:off x="2183565" y="4589267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59CDB7B-A770-FED7-173F-07959D23B8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56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70CE159-9E7C-83DD-0D90-5D0F6258EBCF}"/>
                  </a:ext>
                </a:extLst>
              </p14:cNvPr>
              <p14:cNvContentPartPr/>
              <p14:nvPr/>
            </p14:nvContentPartPr>
            <p14:xfrm>
              <a:off x="2702685" y="4589267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70CE159-9E7C-83DD-0D90-5D0F6258EB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F997532-9DC6-57E9-CF97-429E07F99E1E}"/>
                  </a:ext>
                </a:extLst>
              </p14:cNvPr>
              <p14:cNvContentPartPr/>
              <p14:nvPr/>
            </p14:nvContentPartPr>
            <p14:xfrm>
              <a:off x="3208485" y="4595747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F997532-9DC6-57E9-CF97-429E07F99E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186D39B-B136-DC75-D98A-A9A8A7D5EC81}"/>
                  </a:ext>
                </a:extLst>
              </p14:cNvPr>
              <p14:cNvContentPartPr/>
              <p14:nvPr/>
            </p14:nvContentPartPr>
            <p14:xfrm>
              <a:off x="3727245" y="4589267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186D39B-B136-DC75-D98A-A9A8A7D5EC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EE43406-9F07-5422-67E0-F6A9C3EA25E5}"/>
                  </a:ext>
                </a:extLst>
              </p14:cNvPr>
              <p14:cNvContentPartPr/>
              <p14:nvPr/>
            </p14:nvContentPartPr>
            <p14:xfrm>
              <a:off x="4239525" y="4596117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EE43406-9F07-5422-67E0-F6A9C3EA25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525" y="45331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7E2BE58-8486-1272-5215-55CB19C47703}"/>
                  </a:ext>
                </a:extLst>
              </p14:cNvPr>
              <p14:cNvContentPartPr/>
              <p14:nvPr/>
            </p14:nvContentPartPr>
            <p14:xfrm>
              <a:off x="1152841" y="507313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7E2BE58-8486-1272-5215-55CB19C4770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84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0710FE-9D65-9B43-DF46-1873C189F768}"/>
                  </a:ext>
                </a:extLst>
              </p14:cNvPr>
              <p14:cNvContentPartPr/>
              <p14:nvPr/>
            </p14:nvContentPartPr>
            <p14:xfrm>
              <a:off x="1671601" y="5079612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0710FE-9D65-9B43-DF46-1873C189F76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15EF472-9719-0ADE-D0A9-E3FDA7763294}"/>
                  </a:ext>
                </a:extLst>
              </p14:cNvPr>
              <p14:cNvContentPartPr/>
              <p14:nvPr/>
            </p14:nvContentPartPr>
            <p14:xfrm>
              <a:off x="2183881" y="5073132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15EF472-9719-0ADE-D0A9-E3FDA77632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6A19360-88CC-FD44-C759-519FCF6B7328}"/>
                  </a:ext>
                </a:extLst>
              </p14:cNvPr>
              <p14:cNvContentPartPr/>
              <p14:nvPr/>
            </p14:nvContentPartPr>
            <p14:xfrm>
              <a:off x="2703001" y="5073132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6A19360-88CC-FD44-C759-519FCF6B73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CE15DD8-E746-F17C-C23D-CD167F25E969}"/>
                  </a:ext>
                </a:extLst>
              </p14:cNvPr>
              <p14:cNvContentPartPr/>
              <p14:nvPr/>
            </p14:nvContentPartPr>
            <p14:xfrm>
              <a:off x="3208801" y="5079612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CE15DD8-E746-F17C-C23D-CD167F25E96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8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09DAC09-895A-F35D-2532-14D8C0102AB5}"/>
                  </a:ext>
                </a:extLst>
              </p14:cNvPr>
              <p14:cNvContentPartPr/>
              <p14:nvPr/>
            </p14:nvContentPartPr>
            <p14:xfrm>
              <a:off x="3727561" y="5073132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09DAC09-895A-F35D-2532-14D8C0102AB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049034D-164C-8451-61AC-FAAAA82385F9}"/>
                  </a:ext>
                </a:extLst>
              </p14:cNvPr>
              <p14:cNvContentPartPr/>
              <p14:nvPr/>
            </p14:nvContentPartPr>
            <p14:xfrm>
              <a:off x="4239841" y="5079982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049034D-164C-8451-61AC-FAAAA82385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50169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47194DE-5CC8-D5D5-4388-B0A7F7E284B7}"/>
                  </a:ext>
                </a:extLst>
              </p14:cNvPr>
              <p14:cNvContentPartPr/>
              <p14:nvPr/>
            </p14:nvContentPartPr>
            <p14:xfrm>
              <a:off x="1152165" y="5583595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47194DE-5CC8-D5D5-4388-B0A7F7E284B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16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A7FA9B33-2B30-62BB-41EF-E2C1F3D3A03A}"/>
                  </a:ext>
                </a:extLst>
              </p14:cNvPr>
              <p14:cNvContentPartPr/>
              <p14:nvPr/>
            </p14:nvContentPartPr>
            <p14:xfrm>
              <a:off x="1670925" y="5590075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A7FA9B33-2B30-62BB-41EF-E2C1F3D3A0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79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1801C92C-4E51-D8E2-8BA4-B5E46A09A785}"/>
                  </a:ext>
                </a:extLst>
              </p14:cNvPr>
              <p14:cNvContentPartPr/>
              <p14:nvPr/>
            </p14:nvContentPartPr>
            <p14:xfrm>
              <a:off x="2183205" y="5583595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1801C92C-4E51-D8E2-8BA4-B5E46A09A78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20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9E24722-2413-5E21-EEFC-7E982D874DD7}"/>
                  </a:ext>
                </a:extLst>
              </p14:cNvPr>
              <p14:cNvContentPartPr/>
              <p14:nvPr/>
            </p14:nvContentPartPr>
            <p14:xfrm>
              <a:off x="2702325" y="5583595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9E24722-2413-5E21-EEFC-7E982D874D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32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392C4AD-94C1-C2BB-CA0B-ABBB01053CD7}"/>
                  </a:ext>
                </a:extLst>
              </p14:cNvPr>
              <p14:cNvContentPartPr/>
              <p14:nvPr/>
            </p14:nvContentPartPr>
            <p14:xfrm>
              <a:off x="3208125" y="5590075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392C4AD-94C1-C2BB-CA0B-ABBB01053C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1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B944B1C-0E73-B3D7-2655-A41E37BE04D8}"/>
                  </a:ext>
                </a:extLst>
              </p14:cNvPr>
              <p14:cNvContentPartPr/>
              <p14:nvPr/>
            </p14:nvContentPartPr>
            <p14:xfrm>
              <a:off x="3726885" y="5583595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B944B1C-0E73-B3D7-2655-A41E37BE04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388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F2A5F78-C505-2057-2F8B-32134FBEE54F}"/>
                  </a:ext>
                </a:extLst>
              </p14:cNvPr>
              <p14:cNvContentPartPr/>
              <p14:nvPr/>
            </p14:nvContentPartPr>
            <p14:xfrm>
              <a:off x="4239165" y="5590445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F2A5F78-C505-2057-2F8B-32134FBEE54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165" y="5527445"/>
                <a:ext cx="126000" cy="12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4BC019-7C79-C356-8E97-87C225518E69}"/>
              </a:ext>
            </a:extLst>
          </p:cNvPr>
          <p:cNvCxnSpPr/>
          <p:nvPr/>
        </p:nvCxnSpPr>
        <p:spPr>
          <a:xfrm>
            <a:off x="1670925" y="3038693"/>
            <a:ext cx="3082050" cy="204091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390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BB407-B255-1C85-E8AD-467DD2E99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3A4C94C-79CF-BE45-B071-5CD5D69C02D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b="1" dirty="0"/>
                  <a:t>Spot it!</a:t>
                </a:r>
                <a:r>
                  <a:rPr lang="en-US" dirty="0"/>
                  <a:t> Deck: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3A4C94C-79CF-BE45-B071-5CD5D69C02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4FE471-961A-DE19-3A90-1C8FEEFF65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2525" y="2012633"/>
          <a:ext cx="3600450" cy="360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350">
                  <a:extLst>
                    <a:ext uri="{9D8B030D-6E8A-4147-A177-3AD203B41FA5}">
                      <a16:colId xmlns:a16="http://schemas.microsoft.com/office/drawing/2014/main" val="392469350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69948125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32994517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158822418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10654320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40484594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98993769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7288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12814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8763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15498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15507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8310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703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EE149E-3CE3-90CA-5C4D-55300FCCECB9}"/>
                  </a:ext>
                </a:extLst>
              </p:cNvPr>
              <p:cNvSpPr txBox="1"/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0    1     2    3     4     5    6   </m:t>
                      </m:r>
                      <m:r>
                        <a:rPr lang="en-US" sz="2600" b="0" i="0" smtClean="0">
                          <a:latin typeface="Cambria Math" panose="02040503050406030204" pitchFamily="18" charset="0"/>
                        </a:rPr>
                        <m:t> 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EE149E-3CE3-90CA-5C4D-55300FCCE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670D5C-0A4C-E78C-06A0-0BCC1A248A1B}"/>
                  </a:ext>
                </a:extLst>
              </p:cNvPr>
              <p:cNvSpPr txBox="1"/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670D5C-0A4C-E78C-06A0-0BCC1A248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823F6D-0FBF-8D1B-5E0A-BAC32741520F}"/>
                  </a:ext>
                </a:extLst>
              </p:cNvPr>
              <p:cNvSpPr txBox="1"/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u="sng" dirty="0"/>
                  <a:t>Questions</a:t>
                </a:r>
                <a:endParaRPr lang="en-US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What points are on the line/card containing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1,5</m:t>
                        </m:r>
                      </m:e>
                    </m:d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(4,3)</m:t>
                    </m:r>
                  </m:oMath>
                </a14:m>
                <a:r>
                  <a:rPr lang="en-US" sz="2600" dirty="0"/>
                  <a:t>?</a:t>
                </a:r>
              </a:p>
              <a:p>
                <a:endParaRPr lang="en-US" sz="2600" dirty="0"/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823F6D-0FBF-8D1B-5E0A-BAC327415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blipFill>
                <a:blip r:embed="rId5"/>
                <a:stretch>
                  <a:fillRect l="-194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FA373B6-039A-FE28-EF83-2ACE1175213E}"/>
                  </a:ext>
                </a:extLst>
              </p14:cNvPr>
              <p14:cNvContentPartPr/>
              <p14:nvPr/>
            </p14:nvContentPartPr>
            <p14:xfrm>
              <a:off x="1157593" y="254834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FA373B6-039A-FE28-EF83-2ACE117521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59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112E30A-61EB-CD39-7A18-352EE0FD853F}"/>
                  </a:ext>
                </a:extLst>
              </p14:cNvPr>
              <p14:cNvContentPartPr/>
              <p14:nvPr/>
            </p14:nvContentPartPr>
            <p14:xfrm>
              <a:off x="1676353" y="255482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112E30A-61EB-CD39-7A18-352EE0FD85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33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3AF095B-5132-4704-3374-98BC637597EB}"/>
                  </a:ext>
                </a:extLst>
              </p14:cNvPr>
              <p14:cNvContentPartPr/>
              <p14:nvPr/>
            </p14:nvContentPartPr>
            <p14:xfrm>
              <a:off x="2188633" y="254834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3AF095B-5132-4704-3374-98BC637597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63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67C5196-5056-27E5-DA68-EBE37FDC684D}"/>
                  </a:ext>
                </a:extLst>
              </p14:cNvPr>
              <p14:cNvContentPartPr/>
              <p14:nvPr/>
            </p14:nvContentPartPr>
            <p14:xfrm>
              <a:off x="2707753" y="2548348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67C5196-5056-27E5-DA68-EBE37FDC68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475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9FD640A-7C02-F6AF-4358-17A449AE50EF}"/>
                  </a:ext>
                </a:extLst>
              </p14:cNvPr>
              <p14:cNvContentPartPr/>
              <p14:nvPr/>
            </p14:nvContentPartPr>
            <p14:xfrm>
              <a:off x="3213553" y="2554828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9FD640A-7C02-F6AF-4358-17A449AE50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5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7A37DA-8DAB-2D4E-E884-826A677CCEAC}"/>
                  </a:ext>
                </a:extLst>
              </p14:cNvPr>
              <p14:cNvContentPartPr/>
              <p14:nvPr/>
            </p14:nvContentPartPr>
            <p14:xfrm>
              <a:off x="3732313" y="254834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7A37DA-8DAB-2D4E-E884-826A677CCEA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31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8F39F30-208F-0655-CEB3-36885C4DA396}"/>
                  </a:ext>
                </a:extLst>
              </p14:cNvPr>
              <p14:cNvContentPartPr/>
              <p14:nvPr/>
            </p14:nvContentPartPr>
            <p14:xfrm>
              <a:off x="4244593" y="255519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8F39F30-208F-0655-CEB3-36885C4DA39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593" y="249219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02E3DE9-D634-CCAF-6145-AB78E3BB78C4}"/>
                  </a:ext>
                </a:extLst>
              </p14:cNvPr>
              <p14:cNvContentPartPr/>
              <p14:nvPr/>
            </p14:nvContentPartPr>
            <p14:xfrm>
              <a:off x="1157909" y="303221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02E3DE9-D634-CCAF-6145-AB78E3BB78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90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AC1963A-AD05-5705-7FD8-597963AA3160}"/>
                  </a:ext>
                </a:extLst>
              </p14:cNvPr>
              <p14:cNvContentPartPr/>
              <p14:nvPr/>
            </p14:nvContentPartPr>
            <p14:xfrm>
              <a:off x="1676669" y="3038693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AC1963A-AD05-5705-7FD8-597963AA31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136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3C89335-BF17-DB1D-B2A7-20E355FF4EC0}"/>
                  </a:ext>
                </a:extLst>
              </p14:cNvPr>
              <p14:cNvContentPartPr/>
              <p14:nvPr/>
            </p14:nvContentPartPr>
            <p14:xfrm>
              <a:off x="2188949" y="303221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3C89335-BF17-DB1D-B2A7-20E355FF4E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94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34495F7-703E-D5BE-8C40-9076CE07A0FA}"/>
                  </a:ext>
                </a:extLst>
              </p14:cNvPr>
              <p14:cNvContentPartPr/>
              <p14:nvPr/>
            </p14:nvContentPartPr>
            <p14:xfrm>
              <a:off x="2708069" y="303221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34495F7-703E-D5BE-8C40-9076CE07A0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506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5627E50-5C2D-5240-D288-FBC929CA52F3}"/>
                  </a:ext>
                </a:extLst>
              </p14:cNvPr>
              <p14:cNvContentPartPr/>
              <p14:nvPr/>
            </p14:nvContentPartPr>
            <p14:xfrm>
              <a:off x="3213869" y="303869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5627E50-5C2D-5240-D288-FBC929CA52F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8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84194DD-08CB-539F-ED15-2D5762E83B6D}"/>
                  </a:ext>
                </a:extLst>
              </p14:cNvPr>
              <p14:cNvContentPartPr/>
              <p14:nvPr/>
            </p14:nvContentPartPr>
            <p14:xfrm>
              <a:off x="3732629" y="3032213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84194DD-08CB-539F-ED15-2D5762E83B6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62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7D51511-5309-07C2-52A0-6F0319E1DE8E}"/>
                  </a:ext>
                </a:extLst>
              </p14:cNvPr>
              <p14:cNvContentPartPr/>
              <p14:nvPr/>
            </p14:nvContentPartPr>
            <p14:xfrm>
              <a:off x="4244909" y="303906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7D51511-5309-07C2-52A0-6F0319E1DE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909" y="29760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A7FA3CE-A0D9-057D-7ECF-7F8EF0300790}"/>
                  </a:ext>
                </a:extLst>
              </p14:cNvPr>
              <p14:cNvContentPartPr/>
              <p14:nvPr/>
            </p14:nvContentPartPr>
            <p14:xfrm>
              <a:off x="1152525" y="3556367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A7FA3CE-A0D9-057D-7ECF-7F8EF03007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2E01B09-C7F9-BFD5-07A6-2B04BFF5F678}"/>
                  </a:ext>
                </a:extLst>
              </p14:cNvPr>
              <p14:cNvContentPartPr/>
              <p14:nvPr/>
            </p14:nvContentPartPr>
            <p14:xfrm>
              <a:off x="1671285" y="3562847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2E01B09-C7F9-BFD5-07A6-2B04BFF5F67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AA3749E-64BD-E978-D058-DA3B9F65D93A}"/>
                  </a:ext>
                </a:extLst>
              </p14:cNvPr>
              <p14:cNvContentPartPr/>
              <p14:nvPr/>
            </p14:nvContentPartPr>
            <p14:xfrm>
              <a:off x="2183565" y="3556367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AA3749E-64BD-E978-D058-DA3B9F65D9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56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A00DB5E-9E5A-58A4-29C1-CFB5762DC3A6}"/>
                  </a:ext>
                </a:extLst>
              </p14:cNvPr>
              <p14:cNvContentPartPr/>
              <p14:nvPr/>
            </p14:nvContentPartPr>
            <p14:xfrm>
              <a:off x="2702685" y="3556367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A00DB5E-9E5A-58A4-29C1-CFB5762DC3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FA5244F-5FA1-BF8E-B884-560C5171BF1D}"/>
                  </a:ext>
                </a:extLst>
              </p14:cNvPr>
              <p14:cNvContentPartPr/>
              <p14:nvPr/>
            </p14:nvContentPartPr>
            <p14:xfrm>
              <a:off x="3208485" y="3562847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FA5244F-5FA1-BF8E-B884-560C5171BF1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23A5A5-79B0-1925-CC32-4C8B56932013}"/>
                  </a:ext>
                </a:extLst>
              </p14:cNvPr>
              <p14:cNvContentPartPr/>
              <p14:nvPr/>
            </p14:nvContentPartPr>
            <p14:xfrm>
              <a:off x="3727245" y="3556367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23A5A5-79B0-1925-CC32-4C8B5693201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B1595E2-FA35-B61E-F36F-7FAC46C8120F}"/>
                  </a:ext>
                </a:extLst>
              </p14:cNvPr>
              <p14:cNvContentPartPr/>
              <p14:nvPr/>
            </p14:nvContentPartPr>
            <p14:xfrm>
              <a:off x="4239525" y="3563217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B1595E2-FA35-B61E-F36F-7FAC46C8120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525" y="35002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03EC64E-EDBC-3682-A996-C2B298B83105}"/>
                  </a:ext>
                </a:extLst>
              </p14:cNvPr>
              <p14:cNvContentPartPr/>
              <p14:nvPr/>
            </p14:nvContentPartPr>
            <p14:xfrm>
              <a:off x="1152841" y="4040232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03EC64E-EDBC-3682-A996-C2B298B8310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84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9B7B475-23CC-B418-64C1-854E64B5008E}"/>
                  </a:ext>
                </a:extLst>
              </p14:cNvPr>
              <p14:cNvContentPartPr/>
              <p14:nvPr/>
            </p14:nvContentPartPr>
            <p14:xfrm>
              <a:off x="1671601" y="4046712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9B7B475-23CC-B418-64C1-854E64B500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4445AAD-2B68-6969-7204-615F1A2C7258}"/>
                  </a:ext>
                </a:extLst>
              </p14:cNvPr>
              <p14:cNvContentPartPr/>
              <p14:nvPr/>
            </p14:nvContentPartPr>
            <p14:xfrm>
              <a:off x="2183881" y="4040232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4445AAD-2B68-6969-7204-615F1A2C725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6B416CF-AD84-88F2-C0C6-7D274BDBEDF1}"/>
                  </a:ext>
                </a:extLst>
              </p14:cNvPr>
              <p14:cNvContentPartPr/>
              <p14:nvPr/>
            </p14:nvContentPartPr>
            <p14:xfrm>
              <a:off x="2703001" y="4040232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6B416CF-AD84-88F2-C0C6-7D274BDBEDF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A3BAAF0-BA3F-DF56-E157-CB9803D70D5B}"/>
                  </a:ext>
                </a:extLst>
              </p14:cNvPr>
              <p14:cNvContentPartPr/>
              <p14:nvPr/>
            </p14:nvContentPartPr>
            <p14:xfrm>
              <a:off x="3208801" y="40467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A3BAAF0-BA3F-DF56-E157-CB9803D70D5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458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BBF2A09-E862-2184-6021-9B49A6FD3033}"/>
                  </a:ext>
                </a:extLst>
              </p14:cNvPr>
              <p14:cNvContentPartPr/>
              <p14:nvPr/>
            </p14:nvContentPartPr>
            <p14:xfrm>
              <a:off x="3727561" y="4040232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BBF2A09-E862-2184-6021-9B49A6FD30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F51163E-DE0B-6864-1895-C4FC6EB2B0AC}"/>
                  </a:ext>
                </a:extLst>
              </p14:cNvPr>
              <p14:cNvContentPartPr/>
              <p14:nvPr/>
            </p14:nvContentPartPr>
            <p14:xfrm>
              <a:off x="4239841" y="4047082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F51163E-DE0B-6864-1895-C4FC6EB2B0A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39840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9758D88-98CF-03D3-4DA4-8B2D2EABDFBA}"/>
                  </a:ext>
                </a:extLst>
              </p14:cNvPr>
              <p14:cNvContentPartPr/>
              <p14:nvPr/>
            </p14:nvContentPartPr>
            <p14:xfrm>
              <a:off x="1152525" y="4589267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9758D88-98CF-03D3-4DA4-8B2D2EABDF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8640557-EF84-CCE9-FC16-FB9C2AFFB5E7}"/>
                  </a:ext>
                </a:extLst>
              </p14:cNvPr>
              <p14:cNvContentPartPr/>
              <p14:nvPr/>
            </p14:nvContentPartPr>
            <p14:xfrm>
              <a:off x="1671285" y="4595747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8640557-EF84-CCE9-FC16-FB9C2AFFB5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63B81BA-3187-DDD6-4F2E-825A8E068CC2}"/>
                  </a:ext>
                </a:extLst>
              </p14:cNvPr>
              <p14:cNvContentPartPr/>
              <p14:nvPr/>
            </p14:nvContentPartPr>
            <p14:xfrm>
              <a:off x="2183565" y="4589267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63B81BA-3187-DDD6-4F2E-825A8E068CC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56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52CC738-086E-B258-F667-3C80EA187117}"/>
                  </a:ext>
                </a:extLst>
              </p14:cNvPr>
              <p14:cNvContentPartPr/>
              <p14:nvPr/>
            </p14:nvContentPartPr>
            <p14:xfrm>
              <a:off x="2702685" y="4589267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52CC738-086E-B258-F667-3C80EA18711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ACF5ED38-DE7B-CB94-7EEF-C0C28447FA81}"/>
                  </a:ext>
                </a:extLst>
              </p14:cNvPr>
              <p14:cNvContentPartPr/>
              <p14:nvPr/>
            </p14:nvContentPartPr>
            <p14:xfrm>
              <a:off x="3208485" y="4595747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ACF5ED38-DE7B-CB94-7EEF-C0C28447FA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E3F1F4D-4714-9BED-EC37-DCA97029DA1B}"/>
                  </a:ext>
                </a:extLst>
              </p14:cNvPr>
              <p14:cNvContentPartPr/>
              <p14:nvPr/>
            </p14:nvContentPartPr>
            <p14:xfrm>
              <a:off x="3727245" y="4589267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E3F1F4D-4714-9BED-EC37-DCA97029DA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5069F1B-770D-2BB2-B9DA-CCDE4AE76408}"/>
                  </a:ext>
                </a:extLst>
              </p14:cNvPr>
              <p14:cNvContentPartPr/>
              <p14:nvPr/>
            </p14:nvContentPartPr>
            <p14:xfrm>
              <a:off x="4239525" y="4596117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5069F1B-770D-2BB2-B9DA-CCDE4AE764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525" y="45331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690FDB-46C0-1775-70BA-929723C6DEBE}"/>
                  </a:ext>
                </a:extLst>
              </p14:cNvPr>
              <p14:cNvContentPartPr/>
              <p14:nvPr/>
            </p14:nvContentPartPr>
            <p14:xfrm>
              <a:off x="1152841" y="507313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690FDB-46C0-1775-70BA-929723C6DEB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8984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9845E3B-2E74-ACCC-36A5-9C3BC0BFAA91}"/>
                  </a:ext>
                </a:extLst>
              </p14:cNvPr>
              <p14:cNvContentPartPr/>
              <p14:nvPr/>
            </p14:nvContentPartPr>
            <p14:xfrm>
              <a:off x="1671601" y="5079612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9845E3B-2E74-ACCC-36A5-9C3BC0BFAA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51E5FC2-C3E9-6E78-ACC1-4BFC628AAB34}"/>
                  </a:ext>
                </a:extLst>
              </p14:cNvPr>
              <p14:cNvContentPartPr/>
              <p14:nvPr/>
            </p14:nvContentPartPr>
            <p14:xfrm>
              <a:off x="2183881" y="5073132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51E5FC2-C3E9-6E78-ACC1-4BFC628AAB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E198929-ED2E-BEBB-8493-808CA7CE4A05}"/>
                  </a:ext>
                </a:extLst>
              </p14:cNvPr>
              <p14:cNvContentPartPr/>
              <p14:nvPr/>
            </p14:nvContentPartPr>
            <p14:xfrm>
              <a:off x="2703001" y="5073132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E198929-ED2E-BEBB-8493-808CA7CE4A0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CE1801F-B2C8-9985-C279-1297BE184EF3}"/>
                  </a:ext>
                </a:extLst>
              </p14:cNvPr>
              <p14:cNvContentPartPr/>
              <p14:nvPr/>
            </p14:nvContentPartPr>
            <p14:xfrm>
              <a:off x="3208801" y="5079612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CE1801F-B2C8-9985-C279-1297BE184EF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8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91FD5AA-B7C2-F740-8655-654B5AE23AE8}"/>
                  </a:ext>
                </a:extLst>
              </p14:cNvPr>
              <p14:cNvContentPartPr/>
              <p14:nvPr/>
            </p14:nvContentPartPr>
            <p14:xfrm>
              <a:off x="3727561" y="5073132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91FD5AA-B7C2-F740-8655-654B5AE23AE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B6AF196-9AD0-D247-F270-6675092426C8}"/>
                  </a:ext>
                </a:extLst>
              </p14:cNvPr>
              <p14:cNvContentPartPr/>
              <p14:nvPr/>
            </p14:nvContentPartPr>
            <p14:xfrm>
              <a:off x="4239841" y="5079982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B6AF196-9AD0-D247-F270-6675092426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50169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A1F1916-FD93-876C-BC94-D698EE97BE19}"/>
                  </a:ext>
                </a:extLst>
              </p14:cNvPr>
              <p14:cNvContentPartPr/>
              <p14:nvPr/>
            </p14:nvContentPartPr>
            <p14:xfrm>
              <a:off x="1152165" y="5583595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A1F1916-FD93-876C-BC94-D698EE97BE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16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C8A22D3-3DC3-21DA-A979-7734D3351750}"/>
                  </a:ext>
                </a:extLst>
              </p14:cNvPr>
              <p14:cNvContentPartPr/>
              <p14:nvPr/>
            </p14:nvContentPartPr>
            <p14:xfrm>
              <a:off x="1670925" y="5590075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C8A22D3-3DC3-21DA-A979-7734D33517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79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0DD21ED-0FAD-00DD-BD49-C985F4AF6F94}"/>
                  </a:ext>
                </a:extLst>
              </p14:cNvPr>
              <p14:cNvContentPartPr/>
              <p14:nvPr/>
            </p14:nvContentPartPr>
            <p14:xfrm>
              <a:off x="2183205" y="5583595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0DD21ED-0FAD-00DD-BD49-C985F4AF6F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20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2B74824-0D67-B10A-C2C2-98FECFEEF06D}"/>
                  </a:ext>
                </a:extLst>
              </p14:cNvPr>
              <p14:cNvContentPartPr/>
              <p14:nvPr/>
            </p14:nvContentPartPr>
            <p14:xfrm>
              <a:off x="2702325" y="5583595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2B74824-0D67-B10A-C2C2-98FECFEEF06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32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695DEE0-A6C0-BB19-4FD9-F5246D7D8371}"/>
                  </a:ext>
                </a:extLst>
              </p14:cNvPr>
              <p14:cNvContentPartPr/>
              <p14:nvPr/>
            </p14:nvContentPartPr>
            <p14:xfrm>
              <a:off x="3208125" y="5590075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695DEE0-A6C0-BB19-4FD9-F5246D7D83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1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719BABD-9831-562F-22A7-FE9AB1DA07EC}"/>
                  </a:ext>
                </a:extLst>
              </p14:cNvPr>
              <p14:cNvContentPartPr/>
              <p14:nvPr/>
            </p14:nvContentPartPr>
            <p14:xfrm>
              <a:off x="3726885" y="5583595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719BABD-9831-562F-22A7-FE9AB1DA07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388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4873665-AD3A-87AB-859D-08D8E07864FD}"/>
                  </a:ext>
                </a:extLst>
              </p14:cNvPr>
              <p14:cNvContentPartPr/>
              <p14:nvPr/>
            </p14:nvContentPartPr>
            <p14:xfrm>
              <a:off x="4239165" y="5590445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4873665-AD3A-87AB-859D-08D8E07864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165" y="5527445"/>
                <a:ext cx="126000" cy="12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2A10C7-7EC5-ECD0-26C5-52A17E6409BF}"/>
              </a:ext>
            </a:extLst>
          </p:cNvPr>
          <p:cNvCxnSpPr/>
          <p:nvPr/>
        </p:nvCxnSpPr>
        <p:spPr>
          <a:xfrm>
            <a:off x="1670925" y="3038693"/>
            <a:ext cx="3082050" cy="204091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752D5D-CCC7-71DD-6BAA-25134DC2CB83}"/>
              </a:ext>
            </a:extLst>
          </p:cNvPr>
          <p:cNvCxnSpPr>
            <a:cxnSpLocks/>
          </p:cNvCxnSpPr>
          <p:nvPr/>
        </p:nvCxnSpPr>
        <p:spPr>
          <a:xfrm>
            <a:off x="1140883" y="5079612"/>
            <a:ext cx="789602" cy="52287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225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0CB9C-02E5-6DB3-1519-9B3A48C49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3F67076-4DDA-266A-E09F-3D1F11E616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b="1" dirty="0"/>
                  <a:t>Spot it!</a:t>
                </a:r>
                <a:r>
                  <a:rPr lang="en-US" dirty="0"/>
                  <a:t> Deck: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3F67076-4DDA-266A-E09F-3D1F11E616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DE9EB50-6739-5703-D9FB-7DC7681F67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2525" y="2012633"/>
          <a:ext cx="3600450" cy="360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350">
                  <a:extLst>
                    <a:ext uri="{9D8B030D-6E8A-4147-A177-3AD203B41FA5}">
                      <a16:colId xmlns:a16="http://schemas.microsoft.com/office/drawing/2014/main" val="392469350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69948125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32994517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158822418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10654320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40484594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98993769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7288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12814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8763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15498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15507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8310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703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3068FA-7A15-3A15-F155-8F4FDEDD99CF}"/>
                  </a:ext>
                </a:extLst>
              </p:cNvPr>
              <p:cNvSpPr txBox="1"/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0    1     2    3     4     5    6   </m:t>
                      </m:r>
                      <m:r>
                        <a:rPr lang="en-US" sz="2600" b="0" i="0" smtClean="0">
                          <a:latin typeface="Cambria Math" panose="02040503050406030204" pitchFamily="18" charset="0"/>
                        </a:rPr>
                        <m:t> 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3068FA-7A15-3A15-F155-8F4FDEDD9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7596F7-3D0B-D463-8CA8-6BBEFE9289CD}"/>
                  </a:ext>
                </a:extLst>
              </p:cNvPr>
              <p:cNvSpPr txBox="1"/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7596F7-3D0B-D463-8CA8-6BBEFE928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A2E04D-36D9-3816-D1E8-3B1D50BF8D54}"/>
                  </a:ext>
                </a:extLst>
              </p:cNvPr>
              <p:cNvSpPr txBox="1"/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u="sng" dirty="0"/>
                  <a:t>Questions</a:t>
                </a:r>
                <a:endParaRPr lang="en-US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What points are on the line/card containing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1,5</m:t>
                        </m:r>
                      </m:e>
                    </m:d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(4,3)</m:t>
                    </m:r>
                  </m:oMath>
                </a14:m>
                <a:r>
                  <a:rPr lang="en-US" sz="2600" dirty="0"/>
                  <a:t>?</a:t>
                </a:r>
              </a:p>
              <a:p>
                <a:endParaRPr lang="en-US" sz="2600" dirty="0"/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A2E04D-36D9-3816-D1E8-3B1D50BF8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blipFill>
                <a:blip r:embed="rId5"/>
                <a:stretch>
                  <a:fillRect l="-194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9568CE6-C566-D72B-4D69-DA7BE5697EC8}"/>
                  </a:ext>
                </a:extLst>
              </p14:cNvPr>
              <p14:cNvContentPartPr/>
              <p14:nvPr/>
            </p14:nvContentPartPr>
            <p14:xfrm>
              <a:off x="1157593" y="254834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9568CE6-C566-D72B-4D69-DA7BE5697E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59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2669E09-749B-49A5-AAC0-A6EC1D1B490E}"/>
                  </a:ext>
                </a:extLst>
              </p14:cNvPr>
              <p14:cNvContentPartPr/>
              <p14:nvPr/>
            </p14:nvContentPartPr>
            <p14:xfrm>
              <a:off x="1676353" y="255482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2669E09-749B-49A5-AAC0-A6EC1D1B49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33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556BFBB-9B42-D336-B445-77E10ED014CB}"/>
                  </a:ext>
                </a:extLst>
              </p14:cNvPr>
              <p14:cNvContentPartPr/>
              <p14:nvPr/>
            </p14:nvContentPartPr>
            <p14:xfrm>
              <a:off x="2188633" y="254834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556BFBB-9B42-D336-B445-77E10ED014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63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B12E325-CC7D-6773-C148-4BBE3B568D0F}"/>
                  </a:ext>
                </a:extLst>
              </p14:cNvPr>
              <p14:cNvContentPartPr/>
              <p14:nvPr/>
            </p14:nvContentPartPr>
            <p14:xfrm>
              <a:off x="2707753" y="2548348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B12E325-CC7D-6773-C148-4BBE3B568D0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4475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B15E37-F46B-BA73-A298-7374FF57DF49}"/>
                  </a:ext>
                </a:extLst>
              </p14:cNvPr>
              <p14:cNvContentPartPr/>
              <p14:nvPr/>
            </p14:nvContentPartPr>
            <p14:xfrm>
              <a:off x="3213553" y="2554828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B15E37-F46B-BA73-A298-7374FF57DF4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5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EB0D129-40AA-8ADD-3563-30A5EFD7859F}"/>
                  </a:ext>
                </a:extLst>
              </p14:cNvPr>
              <p14:cNvContentPartPr/>
              <p14:nvPr/>
            </p14:nvContentPartPr>
            <p14:xfrm>
              <a:off x="3732313" y="254834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EB0D129-40AA-8ADD-3563-30A5EFD785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31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FC49C50-4B48-A347-6E9B-D6713A5044C1}"/>
                  </a:ext>
                </a:extLst>
              </p14:cNvPr>
              <p14:cNvContentPartPr/>
              <p14:nvPr/>
            </p14:nvContentPartPr>
            <p14:xfrm>
              <a:off x="4244593" y="255519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FC49C50-4B48-A347-6E9B-D6713A5044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593" y="249219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DBB2960-D39F-551F-A090-C810CFEC4FD6}"/>
                  </a:ext>
                </a:extLst>
              </p14:cNvPr>
              <p14:cNvContentPartPr/>
              <p14:nvPr/>
            </p14:nvContentPartPr>
            <p14:xfrm>
              <a:off x="1157909" y="303221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DBB2960-D39F-551F-A090-C810CFEC4F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90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8389D4F-EF3E-3306-C781-527F43A6F0FB}"/>
                  </a:ext>
                </a:extLst>
              </p14:cNvPr>
              <p14:cNvContentPartPr/>
              <p14:nvPr/>
            </p14:nvContentPartPr>
            <p14:xfrm>
              <a:off x="1676669" y="3038693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8389D4F-EF3E-3306-C781-527F43A6F0F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136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D600C11-4301-2FCF-DEE0-728E48CABDE0}"/>
                  </a:ext>
                </a:extLst>
              </p14:cNvPr>
              <p14:cNvContentPartPr/>
              <p14:nvPr/>
            </p14:nvContentPartPr>
            <p14:xfrm>
              <a:off x="2188949" y="303221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D600C11-4301-2FCF-DEE0-728E48CABDE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94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48AB08E-9417-0D86-2491-DACBE3483265}"/>
                  </a:ext>
                </a:extLst>
              </p14:cNvPr>
              <p14:cNvContentPartPr/>
              <p14:nvPr/>
            </p14:nvContentPartPr>
            <p14:xfrm>
              <a:off x="2708069" y="303221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48AB08E-9417-0D86-2491-DACBE34832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506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D27FAFE-6A60-A5DD-B9D8-9F9E6D6A8CEB}"/>
                  </a:ext>
                </a:extLst>
              </p14:cNvPr>
              <p14:cNvContentPartPr/>
              <p14:nvPr/>
            </p14:nvContentPartPr>
            <p14:xfrm>
              <a:off x="3213869" y="303869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D27FAFE-6A60-A5DD-B9D8-9F9E6D6A8C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8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17099DA-43E2-F30D-1069-4E9041744F60}"/>
                  </a:ext>
                </a:extLst>
              </p14:cNvPr>
              <p14:cNvContentPartPr/>
              <p14:nvPr/>
            </p14:nvContentPartPr>
            <p14:xfrm>
              <a:off x="3732629" y="3032213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17099DA-43E2-F30D-1069-4E9041744F6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62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B63525D-D795-5B5F-B0B2-696B2C4EC8AF}"/>
                  </a:ext>
                </a:extLst>
              </p14:cNvPr>
              <p14:cNvContentPartPr/>
              <p14:nvPr/>
            </p14:nvContentPartPr>
            <p14:xfrm>
              <a:off x="4244909" y="303906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B63525D-D795-5B5F-B0B2-696B2C4EC8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909" y="29760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9FC2D74-6C6B-B359-7A2B-8F4939F2A9FF}"/>
                  </a:ext>
                </a:extLst>
              </p14:cNvPr>
              <p14:cNvContentPartPr/>
              <p14:nvPr/>
            </p14:nvContentPartPr>
            <p14:xfrm>
              <a:off x="1152525" y="3556367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9FC2D74-6C6B-B359-7A2B-8F4939F2A9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A01F168-2167-2DA0-0EEE-112DF2EADAAD}"/>
                  </a:ext>
                </a:extLst>
              </p14:cNvPr>
              <p14:cNvContentPartPr/>
              <p14:nvPr/>
            </p14:nvContentPartPr>
            <p14:xfrm>
              <a:off x="1671285" y="3562847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A01F168-2167-2DA0-0EEE-112DF2EADA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702E254-BA11-A73E-2FBA-407E05BB20AF}"/>
                  </a:ext>
                </a:extLst>
              </p14:cNvPr>
              <p14:cNvContentPartPr/>
              <p14:nvPr/>
            </p14:nvContentPartPr>
            <p14:xfrm>
              <a:off x="2183565" y="3556367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702E254-BA11-A73E-2FBA-407E05BB20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56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D29B070-11E3-4D72-FFFD-9EFFE07C1CD3}"/>
                  </a:ext>
                </a:extLst>
              </p14:cNvPr>
              <p14:cNvContentPartPr/>
              <p14:nvPr/>
            </p14:nvContentPartPr>
            <p14:xfrm>
              <a:off x="2702685" y="3556367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D29B070-11E3-4D72-FFFD-9EFFE07C1C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5CCAC23-5DB8-5721-4A78-BC5DCF10FD66}"/>
                  </a:ext>
                </a:extLst>
              </p14:cNvPr>
              <p14:cNvContentPartPr/>
              <p14:nvPr/>
            </p14:nvContentPartPr>
            <p14:xfrm>
              <a:off x="3208485" y="3562847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5CCAC23-5DB8-5721-4A78-BC5DCF10FD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AB0957-906A-79CF-67BA-DB4E3B2ACDAF}"/>
                  </a:ext>
                </a:extLst>
              </p14:cNvPr>
              <p14:cNvContentPartPr/>
              <p14:nvPr/>
            </p14:nvContentPartPr>
            <p14:xfrm>
              <a:off x="3727245" y="3556367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AB0957-906A-79CF-67BA-DB4E3B2ACD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1BF9907-3380-DEB9-259F-227E2D6808E8}"/>
                  </a:ext>
                </a:extLst>
              </p14:cNvPr>
              <p14:cNvContentPartPr/>
              <p14:nvPr/>
            </p14:nvContentPartPr>
            <p14:xfrm>
              <a:off x="4239525" y="3563217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1BF9907-3380-DEB9-259F-227E2D6808E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76525" y="35002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BFCD959-4873-B095-E813-CD306AF23B0C}"/>
                  </a:ext>
                </a:extLst>
              </p14:cNvPr>
              <p14:cNvContentPartPr/>
              <p14:nvPr/>
            </p14:nvContentPartPr>
            <p14:xfrm>
              <a:off x="1152841" y="4040232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BFCD959-4873-B095-E813-CD306AF23B0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84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812FE41-74B5-C0A5-2E23-56B213AD2581}"/>
                  </a:ext>
                </a:extLst>
              </p14:cNvPr>
              <p14:cNvContentPartPr/>
              <p14:nvPr/>
            </p14:nvContentPartPr>
            <p14:xfrm>
              <a:off x="1671601" y="4046712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812FE41-74B5-C0A5-2E23-56B213AD25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E36CD2B-EDD4-9184-C55B-B56023A31674}"/>
                  </a:ext>
                </a:extLst>
              </p14:cNvPr>
              <p14:cNvContentPartPr/>
              <p14:nvPr/>
            </p14:nvContentPartPr>
            <p14:xfrm>
              <a:off x="2183881" y="4040232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E36CD2B-EDD4-9184-C55B-B56023A316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FFA3157-1C72-0A57-E99E-DE8B8B72C2DA}"/>
                  </a:ext>
                </a:extLst>
              </p14:cNvPr>
              <p14:cNvContentPartPr/>
              <p14:nvPr/>
            </p14:nvContentPartPr>
            <p14:xfrm>
              <a:off x="2703001" y="4040232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FFA3157-1C72-0A57-E99E-DE8B8B72C2D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9BA37A-C933-07F8-6236-A1A9E15D51C0}"/>
                  </a:ext>
                </a:extLst>
              </p14:cNvPr>
              <p14:cNvContentPartPr/>
              <p14:nvPr/>
            </p14:nvContentPartPr>
            <p14:xfrm>
              <a:off x="3208801" y="40467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9BA37A-C933-07F8-6236-A1A9E15D51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458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765D177-261A-7853-ED2D-E77577CFD7EC}"/>
                  </a:ext>
                </a:extLst>
              </p14:cNvPr>
              <p14:cNvContentPartPr/>
              <p14:nvPr/>
            </p14:nvContentPartPr>
            <p14:xfrm>
              <a:off x="3727561" y="4040232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765D177-261A-7853-ED2D-E77577CFD7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6EEBA44-803A-3004-6055-6E03349FCFDE}"/>
                  </a:ext>
                </a:extLst>
              </p14:cNvPr>
              <p14:cNvContentPartPr/>
              <p14:nvPr/>
            </p14:nvContentPartPr>
            <p14:xfrm>
              <a:off x="4239841" y="4047082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6EEBA44-803A-3004-6055-6E03349FCF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39840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B1649A8-3FA7-97BB-D4C5-D514524D0E9E}"/>
                  </a:ext>
                </a:extLst>
              </p14:cNvPr>
              <p14:cNvContentPartPr/>
              <p14:nvPr/>
            </p14:nvContentPartPr>
            <p14:xfrm>
              <a:off x="1152525" y="4589267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B1649A8-3FA7-97BB-D4C5-D514524D0E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B916B01-0024-2BED-7FF5-C64ED021F9A9}"/>
                  </a:ext>
                </a:extLst>
              </p14:cNvPr>
              <p14:cNvContentPartPr/>
              <p14:nvPr/>
            </p14:nvContentPartPr>
            <p14:xfrm>
              <a:off x="1671285" y="4595747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B916B01-0024-2BED-7FF5-C64ED021F9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69BC098-1344-68A5-AFFB-3A82D7CCD08C}"/>
                  </a:ext>
                </a:extLst>
              </p14:cNvPr>
              <p14:cNvContentPartPr/>
              <p14:nvPr/>
            </p14:nvContentPartPr>
            <p14:xfrm>
              <a:off x="2183565" y="4589267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69BC098-1344-68A5-AFFB-3A82D7CCD08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56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6FF8BB2-1C8E-EEAC-0E11-E228CD860282}"/>
                  </a:ext>
                </a:extLst>
              </p14:cNvPr>
              <p14:cNvContentPartPr/>
              <p14:nvPr/>
            </p14:nvContentPartPr>
            <p14:xfrm>
              <a:off x="2702685" y="4589267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6FF8BB2-1C8E-EEAC-0E11-E228CD8602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877D9C2-EBD5-B713-1217-CB25D1FC95A5}"/>
                  </a:ext>
                </a:extLst>
              </p14:cNvPr>
              <p14:cNvContentPartPr/>
              <p14:nvPr/>
            </p14:nvContentPartPr>
            <p14:xfrm>
              <a:off x="3208485" y="4595747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877D9C2-EBD5-B713-1217-CB25D1FC95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3DB90FF-22DA-F843-A467-BBF57A9641DD}"/>
                  </a:ext>
                </a:extLst>
              </p14:cNvPr>
              <p14:cNvContentPartPr/>
              <p14:nvPr/>
            </p14:nvContentPartPr>
            <p14:xfrm>
              <a:off x="3727245" y="4589267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3DB90FF-22DA-F843-A467-BBF57A9641D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EF95BEB-DA12-3342-70C0-1F7E2888DE86}"/>
                  </a:ext>
                </a:extLst>
              </p14:cNvPr>
              <p14:cNvContentPartPr/>
              <p14:nvPr/>
            </p14:nvContentPartPr>
            <p14:xfrm>
              <a:off x="4239525" y="4596117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EF95BEB-DA12-3342-70C0-1F7E2888DE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525" y="45331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4A5161B-2F53-EB55-5896-438548200985}"/>
                  </a:ext>
                </a:extLst>
              </p14:cNvPr>
              <p14:cNvContentPartPr/>
              <p14:nvPr/>
            </p14:nvContentPartPr>
            <p14:xfrm>
              <a:off x="1152841" y="507313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4A5161B-2F53-EB55-5896-43854820098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8984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2A3ABDE-3375-8DF8-A444-66EE3AEDBF74}"/>
                  </a:ext>
                </a:extLst>
              </p14:cNvPr>
              <p14:cNvContentPartPr/>
              <p14:nvPr/>
            </p14:nvContentPartPr>
            <p14:xfrm>
              <a:off x="1671601" y="5079612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2A3ABDE-3375-8DF8-A444-66EE3AEDBF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641AC51-3A39-C7BA-C023-B9033AC45AD3}"/>
                  </a:ext>
                </a:extLst>
              </p14:cNvPr>
              <p14:cNvContentPartPr/>
              <p14:nvPr/>
            </p14:nvContentPartPr>
            <p14:xfrm>
              <a:off x="2183881" y="5073132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641AC51-3A39-C7BA-C023-B9033AC45A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CB48FA7-26EC-DC42-FEE7-0A7B89C00EB3}"/>
                  </a:ext>
                </a:extLst>
              </p14:cNvPr>
              <p14:cNvContentPartPr/>
              <p14:nvPr/>
            </p14:nvContentPartPr>
            <p14:xfrm>
              <a:off x="2703001" y="5073132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CB48FA7-26EC-DC42-FEE7-0A7B89C00E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78C18D6-D99B-D09A-0827-B98988CD694C}"/>
                  </a:ext>
                </a:extLst>
              </p14:cNvPr>
              <p14:cNvContentPartPr/>
              <p14:nvPr/>
            </p14:nvContentPartPr>
            <p14:xfrm>
              <a:off x="3208801" y="5079612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78C18D6-D99B-D09A-0827-B98988CD69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8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27E7A22-64E3-0DE2-7DB6-88496491A9A1}"/>
                  </a:ext>
                </a:extLst>
              </p14:cNvPr>
              <p14:cNvContentPartPr/>
              <p14:nvPr/>
            </p14:nvContentPartPr>
            <p14:xfrm>
              <a:off x="3727561" y="5073132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27E7A22-64E3-0DE2-7DB6-88496491A9A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374EF58-EB1C-E36D-FD15-2C8689AD79AA}"/>
                  </a:ext>
                </a:extLst>
              </p14:cNvPr>
              <p14:cNvContentPartPr/>
              <p14:nvPr/>
            </p14:nvContentPartPr>
            <p14:xfrm>
              <a:off x="4239841" y="5079982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374EF58-EB1C-E36D-FD15-2C8689AD79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50169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A7141C1-E649-84BD-7E83-1F3423F9738B}"/>
                  </a:ext>
                </a:extLst>
              </p14:cNvPr>
              <p14:cNvContentPartPr/>
              <p14:nvPr/>
            </p14:nvContentPartPr>
            <p14:xfrm>
              <a:off x="1152165" y="5583595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A7141C1-E649-84BD-7E83-1F3423F9738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16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61DBC75-B819-47D2-A9BD-503808B7DA92}"/>
                  </a:ext>
                </a:extLst>
              </p14:cNvPr>
              <p14:cNvContentPartPr/>
              <p14:nvPr/>
            </p14:nvContentPartPr>
            <p14:xfrm>
              <a:off x="1670925" y="5590075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61DBC75-B819-47D2-A9BD-503808B7DA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79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98F9719-9075-C4AC-35FD-81AF83EF7B13}"/>
                  </a:ext>
                </a:extLst>
              </p14:cNvPr>
              <p14:cNvContentPartPr/>
              <p14:nvPr/>
            </p14:nvContentPartPr>
            <p14:xfrm>
              <a:off x="2183205" y="5583595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98F9719-9075-C4AC-35FD-81AF83EF7B1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20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74D923C-EFE6-BC31-3327-D7B695EE1424}"/>
                  </a:ext>
                </a:extLst>
              </p14:cNvPr>
              <p14:cNvContentPartPr/>
              <p14:nvPr/>
            </p14:nvContentPartPr>
            <p14:xfrm>
              <a:off x="2702325" y="5583595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74D923C-EFE6-BC31-3327-D7B695EE142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32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9DB8109-85BF-0399-0EB2-CC2E891D27B8}"/>
                  </a:ext>
                </a:extLst>
              </p14:cNvPr>
              <p14:cNvContentPartPr/>
              <p14:nvPr/>
            </p14:nvContentPartPr>
            <p14:xfrm>
              <a:off x="3208125" y="5590075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9DB8109-85BF-0399-0EB2-CC2E891D27B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1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B70A2F1-8F72-5B94-882C-FB7A8605D0B9}"/>
                  </a:ext>
                </a:extLst>
              </p14:cNvPr>
              <p14:cNvContentPartPr/>
              <p14:nvPr/>
            </p14:nvContentPartPr>
            <p14:xfrm>
              <a:off x="3726885" y="5583595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B70A2F1-8F72-5B94-882C-FB7A8605D0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388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1F98349-0EA1-007D-E77A-2A55EB4B3465}"/>
                  </a:ext>
                </a:extLst>
              </p14:cNvPr>
              <p14:cNvContentPartPr/>
              <p14:nvPr/>
            </p14:nvContentPartPr>
            <p14:xfrm>
              <a:off x="4239165" y="5590445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1F98349-0EA1-007D-E77A-2A55EB4B34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165" y="5527445"/>
                <a:ext cx="126000" cy="12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C2481C-3B7E-7CAD-D3E0-E0AFEB021076}"/>
              </a:ext>
            </a:extLst>
          </p:cNvPr>
          <p:cNvCxnSpPr/>
          <p:nvPr/>
        </p:nvCxnSpPr>
        <p:spPr>
          <a:xfrm>
            <a:off x="1670925" y="3038693"/>
            <a:ext cx="3082050" cy="204091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3B8EE0-A94F-AFF7-3953-015EB5002B68}"/>
              </a:ext>
            </a:extLst>
          </p:cNvPr>
          <p:cNvCxnSpPr>
            <a:cxnSpLocks/>
          </p:cNvCxnSpPr>
          <p:nvPr/>
        </p:nvCxnSpPr>
        <p:spPr>
          <a:xfrm>
            <a:off x="1140883" y="5079612"/>
            <a:ext cx="789602" cy="52287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034E8D7-B98B-40C5-C34E-FAEC739BEE77}"/>
              </a:ext>
            </a:extLst>
          </p:cNvPr>
          <p:cNvCxnSpPr>
            <a:cxnSpLocks/>
          </p:cNvCxnSpPr>
          <p:nvPr/>
        </p:nvCxnSpPr>
        <p:spPr>
          <a:xfrm>
            <a:off x="1926885" y="2018774"/>
            <a:ext cx="2823038" cy="186940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670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F0F58-DF59-91D6-8DD1-5394C758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on a </a:t>
            </a:r>
            <a:r>
              <a:rPr lang="en-US" dirty="0" err="1"/>
              <a:t>Dobble</a:t>
            </a:r>
            <a:r>
              <a:rPr lang="en-US" dirty="0"/>
              <a:t> deck.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1E5BD4-289A-E173-C930-745C5FACC1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(0) Each card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 dirty="0"/>
                  <a:t> pictures on it.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514350" indent="-514350">
                  <a:buAutoNum type="arabicParenBoth"/>
                </a:pPr>
                <a:r>
                  <a:rPr lang="en-US" dirty="0"/>
                  <a:t>Each pair of cards should have </a:t>
                </a:r>
                <a:r>
                  <a:rPr lang="en-US" b="1" i="1" dirty="0"/>
                  <a:t>exactly one </a:t>
                </a:r>
                <a:r>
                  <a:rPr lang="en-US" dirty="0"/>
                  <a:t>picture in common.</a:t>
                </a:r>
              </a:p>
              <a:p>
                <a:pPr marL="514350" indent="-514350">
                  <a:buAutoNum type="arabicParenBoth"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(2) Each pair of pictures should be contained in </a:t>
                </a:r>
                <a:r>
                  <a:rPr lang="en-US" b="1" i="1" dirty="0"/>
                  <a:t>exactly one</a:t>
                </a:r>
                <a:r>
                  <a:rPr lang="en-US" b="1" dirty="0"/>
                  <a:t> </a:t>
                </a:r>
                <a:r>
                  <a:rPr lang="en-US" dirty="0"/>
                  <a:t>card.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1" dirty="0"/>
                  <a:t>Note: </a:t>
                </a:r>
                <a:r>
                  <a:rPr lang="en-US" dirty="0"/>
                  <a:t>The actual </a:t>
                </a:r>
                <a:r>
                  <a:rPr lang="en-US" dirty="0" err="1"/>
                  <a:t>Dobble</a:t>
                </a:r>
                <a:r>
                  <a:rPr lang="en-US" dirty="0"/>
                  <a:t> deck doesn’t quite satisfy Condition (2).  There are “missing” cards.</a:t>
                </a:r>
              </a:p>
              <a:p>
                <a:endParaRPr lang="en-US" dirty="0"/>
              </a:p>
              <a:p>
                <a:r>
                  <a:rPr lang="en-US" dirty="0"/>
                  <a:t>There’s one more condition I’ll add in a bit.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1E5BD4-289A-E173-C930-745C5FACC1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101" t="-2801" b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93297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B60C3-C466-18D6-1EBE-C700D92E2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59F39-F098-8BDB-7D5E-EC96DA84F2D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b="1" dirty="0"/>
                  <a:t>Spot it!</a:t>
                </a:r>
                <a:r>
                  <a:rPr lang="en-US" dirty="0"/>
                  <a:t> Deck: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59F39-F098-8BDB-7D5E-EC96DA84F2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AD0F73-386B-2073-512E-8F3BE16E13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2525" y="2012633"/>
          <a:ext cx="3600450" cy="360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350">
                  <a:extLst>
                    <a:ext uri="{9D8B030D-6E8A-4147-A177-3AD203B41FA5}">
                      <a16:colId xmlns:a16="http://schemas.microsoft.com/office/drawing/2014/main" val="392469350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69948125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32994517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158822418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10654320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40484594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98993769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7288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12814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8763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15498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15507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8310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703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870664-F89A-C171-6194-F702F360AC37}"/>
                  </a:ext>
                </a:extLst>
              </p:cNvPr>
              <p:cNvSpPr txBox="1"/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0    1     2    3     4     5    6   </m:t>
                      </m:r>
                      <m:r>
                        <a:rPr lang="en-US" sz="2600" b="0" i="0" smtClean="0">
                          <a:latin typeface="Cambria Math" panose="02040503050406030204" pitchFamily="18" charset="0"/>
                        </a:rPr>
                        <m:t> 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870664-F89A-C171-6194-F702F360A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1E4E22-D8D4-09C0-75F0-ACF759B5F08A}"/>
                  </a:ext>
                </a:extLst>
              </p:cNvPr>
              <p:cNvSpPr txBox="1"/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1E4E22-D8D4-09C0-75F0-ACF759B5F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7CD6F1-8265-80E6-6942-0288CB49AE37}"/>
                  </a:ext>
                </a:extLst>
              </p:cNvPr>
              <p:cNvSpPr txBox="1"/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u="sng" dirty="0"/>
                  <a:t>Questions</a:t>
                </a:r>
                <a:endParaRPr lang="en-US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What points are on the line/card containing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1,5</m:t>
                        </m:r>
                      </m:e>
                    </m:d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(4,3)</m:t>
                    </m:r>
                  </m:oMath>
                </a14:m>
                <a:r>
                  <a:rPr lang="en-US" sz="2600" dirty="0"/>
                  <a:t>?</a:t>
                </a:r>
              </a:p>
              <a:p>
                <a:endParaRPr lang="en-US" sz="2600" dirty="0"/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7CD6F1-8265-80E6-6942-0288CB49A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blipFill>
                <a:blip r:embed="rId5"/>
                <a:stretch>
                  <a:fillRect l="-194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3FE113-456A-2850-6EF6-B193BF523BB7}"/>
                  </a:ext>
                </a:extLst>
              </p14:cNvPr>
              <p14:cNvContentPartPr/>
              <p14:nvPr/>
            </p14:nvContentPartPr>
            <p14:xfrm>
              <a:off x="1157593" y="254834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3FE113-456A-2850-6EF6-B193BF523BB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59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1EF7EAA-94EF-0766-8E4A-9EE4CD0FA390}"/>
                  </a:ext>
                </a:extLst>
              </p14:cNvPr>
              <p14:cNvContentPartPr/>
              <p14:nvPr/>
            </p14:nvContentPartPr>
            <p14:xfrm>
              <a:off x="1676353" y="255482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1EF7EAA-94EF-0766-8E4A-9EE4CD0FA3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33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9A99837-6422-CD48-2F64-8754AC98D0E3}"/>
                  </a:ext>
                </a:extLst>
              </p14:cNvPr>
              <p14:cNvContentPartPr/>
              <p14:nvPr/>
            </p14:nvContentPartPr>
            <p14:xfrm>
              <a:off x="2188633" y="254834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9A99837-6422-CD48-2F64-8754AC98D0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63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858B2D3-F4EB-323F-055B-6421793632D7}"/>
                  </a:ext>
                </a:extLst>
              </p14:cNvPr>
              <p14:cNvContentPartPr/>
              <p14:nvPr/>
            </p14:nvContentPartPr>
            <p14:xfrm>
              <a:off x="2707753" y="2548348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858B2D3-F4EB-323F-055B-6421793632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4475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A6B4023-A11F-06D3-FF36-7E7E2BD79C31}"/>
                  </a:ext>
                </a:extLst>
              </p14:cNvPr>
              <p14:cNvContentPartPr/>
              <p14:nvPr/>
            </p14:nvContentPartPr>
            <p14:xfrm>
              <a:off x="3213553" y="2554828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A6B4023-A11F-06D3-FF36-7E7E2BD79C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5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237BD88-E10B-B5E5-37DF-251F89D9CB21}"/>
                  </a:ext>
                </a:extLst>
              </p14:cNvPr>
              <p14:cNvContentPartPr/>
              <p14:nvPr/>
            </p14:nvContentPartPr>
            <p14:xfrm>
              <a:off x="3732313" y="254834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237BD88-E10B-B5E5-37DF-251F89D9CB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31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D9F82A-EF44-71CE-7D1B-E598D62047A2}"/>
                  </a:ext>
                </a:extLst>
              </p14:cNvPr>
              <p14:cNvContentPartPr/>
              <p14:nvPr/>
            </p14:nvContentPartPr>
            <p14:xfrm>
              <a:off x="4244593" y="255519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D9F82A-EF44-71CE-7D1B-E598D62047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593" y="249219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BAE51A2-643F-D725-202A-8978EFA4F67A}"/>
                  </a:ext>
                </a:extLst>
              </p14:cNvPr>
              <p14:cNvContentPartPr/>
              <p14:nvPr/>
            </p14:nvContentPartPr>
            <p14:xfrm>
              <a:off x="1157909" y="303221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BAE51A2-643F-D725-202A-8978EFA4F6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90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3888E3-4410-67D1-9B25-A4C34CAA79BC}"/>
                  </a:ext>
                </a:extLst>
              </p14:cNvPr>
              <p14:cNvContentPartPr/>
              <p14:nvPr/>
            </p14:nvContentPartPr>
            <p14:xfrm>
              <a:off x="1676669" y="3038693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3888E3-4410-67D1-9B25-A4C34CAA79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136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D590C0E-4209-AE7F-5B96-09AF43151A2A}"/>
                  </a:ext>
                </a:extLst>
              </p14:cNvPr>
              <p14:cNvContentPartPr/>
              <p14:nvPr/>
            </p14:nvContentPartPr>
            <p14:xfrm>
              <a:off x="2188949" y="303221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D590C0E-4209-AE7F-5B96-09AF43151A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94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6F327C5-CF88-3105-8D18-1B45AE6559D0}"/>
                  </a:ext>
                </a:extLst>
              </p14:cNvPr>
              <p14:cNvContentPartPr/>
              <p14:nvPr/>
            </p14:nvContentPartPr>
            <p14:xfrm>
              <a:off x="2708069" y="303221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6F327C5-CF88-3105-8D18-1B45AE6559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506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0CBDC5B-6EBF-DB4C-910C-2204091F40F4}"/>
                  </a:ext>
                </a:extLst>
              </p14:cNvPr>
              <p14:cNvContentPartPr/>
              <p14:nvPr/>
            </p14:nvContentPartPr>
            <p14:xfrm>
              <a:off x="3213869" y="303869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0CBDC5B-6EBF-DB4C-910C-2204091F40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8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EF0B3C7-79F2-E15B-9DF0-D87B24762D9E}"/>
                  </a:ext>
                </a:extLst>
              </p14:cNvPr>
              <p14:cNvContentPartPr/>
              <p14:nvPr/>
            </p14:nvContentPartPr>
            <p14:xfrm>
              <a:off x="3732629" y="3032213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EF0B3C7-79F2-E15B-9DF0-D87B24762D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62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7DD184B-ED99-722A-CDFF-4166DC6E744E}"/>
                  </a:ext>
                </a:extLst>
              </p14:cNvPr>
              <p14:cNvContentPartPr/>
              <p14:nvPr/>
            </p14:nvContentPartPr>
            <p14:xfrm>
              <a:off x="4244909" y="303906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7DD184B-ED99-722A-CDFF-4166DC6E744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909" y="29760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3EE753A-28ED-A553-18DE-CA617F978DC9}"/>
                  </a:ext>
                </a:extLst>
              </p14:cNvPr>
              <p14:cNvContentPartPr/>
              <p14:nvPr/>
            </p14:nvContentPartPr>
            <p14:xfrm>
              <a:off x="1152525" y="3556367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3EE753A-28ED-A553-18DE-CA617F978D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06C2CDC-5754-10D9-E150-62F3893938C3}"/>
                  </a:ext>
                </a:extLst>
              </p14:cNvPr>
              <p14:cNvContentPartPr/>
              <p14:nvPr/>
            </p14:nvContentPartPr>
            <p14:xfrm>
              <a:off x="1671285" y="3562847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06C2CDC-5754-10D9-E150-62F3893938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466A940-2545-3E60-F7E3-AAE13C84108B}"/>
                  </a:ext>
                </a:extLst>
              </p14:cNvPr>
              <p14:cNvContentPartPr/>
              <p14:nvPr/>
            </p14:nvContentPartPr>
            <p14:xfrm>
              <a:off x="2183565" y="3556367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466A940-2545-3E60-F7E3-AAE13C84108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56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35018F9-1D13-93EA-53D6-1CC730E7FF4C}"/>
                  </a:ext>
                </a:extLst>
              </p14:cNvPr>
              <p14:cNvContentPartPr/>
              <p14:nvPr/>
            </p14:nvContentPartPr>
            <p14:xfrm>
              <a:off x="2702685" y="3556367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35018F9-1D13-93EA-53D6-1CC730E7FF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68AF985-E2E5-522E-01D3-0EF3E510B49E}"/>
                  </a:ext>
                </a:extLst>
              </p14:cNvPr>
              <p14:cNvContentPartPr/>
              <p14:nvPr/>
            </p14:nvContentPartPr>
            <p14:xfrm>
              <a:off x="3208485" y="3562847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68AF985-E2E5-522E-01D3-0EF3E510B4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8C195B6-C996-6C8E-BD25-A914663AA2C4}"/>
                  </a:ext>
                </a:extLst>
              </p14:cNvPr>
              <p14:cNvContentPartPr/>
              <p14:nvPr/>
            </p14:nvContentPartPr>
            <p14:xfrm>
              <a:off x="3727245" y="3556367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8C195B6-C996-6C8E-BD25-A914663AA2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A4245F6-2B73-A2D8-0BD3-54F2CF21EE09}"/>
                  </a:ext>
                </a:extLst>
              </p14:cNvPr>
              <p14:cNvContentPartPr/>
              <p14:nvPr/>
            </p14:nvContentPartPr>
            <p14:xfrm>
              <a:off x="4239525" y="3563217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A4245F6-2B73-A2D8-0BD3-54F2CF21EE0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76525" y="35002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C611BC6-0B7E-9226-A848-44FB65257857}"/>
                  </a:ext>
                </a:extLst>
              </p14:cNvPr>
              <p14:cNvContentPartPr/>
              <p14:nvPr/>
            </p14:nvContentPartPr>
            <p14:xfrm>
              <a:off x="1152841" y="4040232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C611BC6-0B7E-9226-A848-44FB652578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84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B692811-AC13-26B8-9DCC-0C943CF9F0F6}"/>
                  </a:ext>
                </a:extLst>
              </p14:cNvPr>
              <p14:cNvContentPartPr/>
              <p14:nvPr/>
            </p14:nvContentPartPr>
            <p14:xfrm>
              <a:off x="1671601" y="4046712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B692811-AC13-26B8-9DCC-0C943CF9F0F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0884A8F-3823-AD4C-E0CC-194BD06C2098}"/>
                  </a:ext>
                </a:extLst>
              </p14:cNvPr>
              <p14:cNvContentPartPr/>
              <p14:nvPr/>
            </p14:nvContentPartPr>
            <p14:xfrm>
              <a:off x="2183881" y="4040232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0884A8F-3823-AD4C-E0CC-194BD06C20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20E92E9-F134-707A-BCEC-DA0C35C8D1CB}"/>
                  </a:ext>
                </a:extLst>
              </p14:cNvPr>
              <p14:cNvContentPartPr/>
              <p14:nvPr/>
            </p14:nvContentPartPr>
            <p14:xfrm>
              <a:off x="2703001" y="4040232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20E92E9-F134-707A-BCEC-DA0C35C8D1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6EC2C25-62EF-400F-84FF-695DC78B2024}"/>
                  </a:ext>
                </a:extLst>
              </p14:cNvPr>
              <p14:cNvContentPartPr/>
              <p14:nvPr/>
            </p14:nvContentPartPr>
            <p14:xfrm>
              <a:off x="3208801" y="40467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6EC2C25-62EF-400F-84FF-695DC78B202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458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6C2BD36-E2CB-1A78-2958-50542FF16108}"/>
                  </a:ext>
                </a:extLst>
              </p14:cNvPr>
              <p14:cNvContentPartPr/>
              <p14:nvPr/>
            </p14:nvContentPartPr>
            <p14:xfrm>
              <a:off x="3727561" y="4040232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6C2BD36-E2CB-1A78-2958-50542FF161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0FAF9E1-77C8-DB88-696B-1F946048F4D3}"/>
                  </a:ext>
                </a:extLst>
              </p14:cNvPr>
              <p14:cNvContentPartPr/>
              <p14:nvPr/>
            </p14:nvContentPartPr>
            <p14:xfrm>
              <a:off x="4239841" y="4047082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0FAF9E1-77C8-DB88-696B-1F946048F4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39840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2D187E8-6BA8-21D4-AB68-C58683549D19}"/>
                  </a:ext>
                </a:extLst>
              </p14:cNvPr>
              <p14:cNvContentPartPr/>
              <p14:nvPr/>
            </p14:nvContentPartPr>
            <p14:xfrm>
              <a:off x="1152525" y="4589267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2D187E8-6BA8-21D4-AB68-C58683549D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1241AD9-CB26-7073-3391-E95C15079E3D}"/>
                  </a:ext>
                </a:extLst>
              </p14:cNvPr>
              <p14:cNvContentPartPr/>
              <p14:nvPr/>
            </p14:nvContentPartPr>
            <p14:xfrm>
              <a:off x="1671285" y="4595747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1241AD9-CB26-7073-3391-E95C15079E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6B8B1F0-FEAA-F65B-A606-0B8CFF1177BD}"/>
                  </a:ext>
                </a:extLst>
              </p14:cNvPr>
              <p14:cNvContentPartPr/>
              <p14:nvPr/>
            </p14:nvContentPartPr>
            <p14:xfrm>
              <a:off x="2183565" y="4589267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6B8B1F0-FEAA-F65B-A606-0B8CFF1177B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056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4DA142B-74EF-6B42-26CD-2EA096A6DC2D}"/>
                  </a:ext>
                </a:extLst>
              </p14:cNvPr>
              <p14:cNvContentPartPr/>
              <p14:nvPr/>
            </p14:nvContentPartPr>
            <p14:xfrm>
              <a:off x="2702685" y="4589267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4DA142B-74EF-6B42-26CD-2EA096A6DC2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CAB3197-44E0-0A83-D98F-E58D7F7524E5}"/>
                  </a:ext>
                </a:extLst>
              </p14:cNvPr>
              <p14:cNvContentPartPr/>
              <p14:nvPr/>
            </p14:nvContentPartPr>
            <p14:xfrm>
              <a:off x="3208485" y="4595747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CAB3197-44E0-0A83-D98F-E58D7F7524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00179C8-91A4-60E1-295F-39C519FCCA4C}"/>
                  </a:ext>
                </a:extLst>
              </p14:cNvPr>
              <p14:cNvContentPartPr/>
              <p14:nvPr/>
            </p14:nvContentPartPr>
            <p14:xfrm>
              <a:off x="3727245" y="4589267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00179C8-91A4-60E1-295F-39C519FCCA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1260C9E-5F8F-A42A-CC76-37626D1658A3}"/>
                  </a:ext>
                </a:extLst>
              </p14:cNvPr>
              <p14:cNvContentPartPr/>
              <p14:nvPr/>
            </p14:nvContentPartPr>
            <p14:xfrm>
              <a:off x="4239525" y="4596117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1260C9E-5F8F-A42A-CC76-37626D1658A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525" y="45331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9CC5C73-C270-287D-54DD-073DD2428476}"/>
                  </a:ext>
                </a:extLst>
              </p14:cNvPr>
              <p14:cNvContentPartPr/>
              <p14:nvPr/>
            </p14:nvContentPartPr>
            <p14:xfrm>
              <a:off x="1152841" y="507313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9CC5C73-C270-287D-54DD-073DD242847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8984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CF57BEB-1DC1-4510-C225-87CDD89DECA6}"/>
                  </a:ext>
                </a:extLst>
              </p14:cNvPr>
              <p14:cNvContentPartPr/>
              <p14:nvPr/>
            </p14:nvContentPartPr>
            <p14:xfrm>
              <a:off x="1671601" y="5079612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CF57BEB-1DC1-4510-C225-87CDD89DEC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B611FEA-4187-0B64-73B9-F3D0CFD7DDD6}"/>
                  </a:ext>
                </a:extLst>
              </p14:cNvPr>
              <p14:cNvContentPartPr/>
              <p14:nvPr/>
            </p14:nvContentPartPr>
            <p14:xfrm>
              <a:off x="2183881" y="5073132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B611FEA-4187-0B64-73B9-F3D0CFD7DD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A535901-33CE-D961-1D0A-FC2530561201}"/>
                  </a:ext>
                </a:extLst>
              </p14:cNvPr>
              <p14:cNvContentPartPr/>
              <p14:nvPr/>
            </p14:nvContentPartPr>
            <p14:xfrm>
              <a:off x="2703001" y="5073132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A535901-33CE-D961-1D0A-FC25305612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136B0FE-1210-A75C-8D3A-82192F75B677}"/>
                  </a:ext>
                </a:extLst>
              </p14:cNvPr>
              <p14:cNvContentPartPr/>
              <p14:nvPr/>
            </p14:nvContentPartPr>
            <p14:xfrm>
              <a:off x="3208801" y="5079612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136B0FE-1210-A75C-8D3A-82192F75B67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8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0C67265-5985-5519-8442-833BB9344141}"/>
                  </a:ext>
                </a:extLst>
              </p14:cNvPr>
              <p14:cNvContentPartPr/>
              <p14:nvPr/>
            </p14:nvContentPartPr>
            <p14:xfrm>
              <a:off x="3727561" y="5073132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0C67265-5985-5519-8442-833BB93441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4F1F1C9-6504-C744-0BBA-0757671C8F8C}"/>
                  </a:ext>
                </a:extLst>
              </p14:cNvPr>
              <p14:cNvContentPartPr/>
              <p14:nvPr/>
            </p14:nvContentPartPr>
            <p14:xfrm>
              <a:off x="4239841" y="5079982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4F1F1C9-6504-C744-0BBA-0757671C8F8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50169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DAA9DC5-DDE6-6A5A-C2EE-789F58DC896A}"/>
                  </a:ext>
                </a:extLst>
              </p14:cNvPr>
              <p14:cNvContentPartPr/>
              <p14:nvPr/>
            </p14:nvContentPartPr>
            <p14:xfrm>
              <a:off x="1152165" y="5583595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DAA9DC5-DDE6-6A5A-C2EE-789F58DC89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16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AD0B5F51-6E67-E089-357D-2B6CE5E52FFD}"/>
                  </a:ext>
                </a:extLst>
              </p14:cNvPr>
              <p14:cNvContentPartPr/>
              <p14:nvPr/>
            </p14:nvContentPartPr>
            <p14:xfrm>
              <a:off x="1670925" y="5590075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AD0B5F51-6E67-E089-357D-2B6CE5E52F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79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D403865-4A5C-0C20-F292-715C6F2DDEAF}"/>
                  </a:ext>
                </a:extLst>
              </p14:cNvPr>
              <p14:cNvContentPartPr/>
              <p14:nvPr/>
            </p14:nvContentPartPr>
            <p14:xfrm>
              <a:off x="2183205" y="5583595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D403865-4A5C-0C20-F292-715C6F2DDE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20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C8BC909-C400-A528-06F1-2068B28F5A99}"/>
                  </a:ext>
                </a:extLst>
              </p14:cNvPr>
              <p14:cNvContentPartPr/>
              <p14:nvPr/>
            </p14:nvContentPartPr>
            <p14:xfrm>
              <a:off x="2702325" y="5583595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C8BC909-C400-A528-06F1-2068B28F5A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32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B11B458-A894-01E7-832C-05918203609C}"/>
                  </a:ext>
                </a:extLst>
              </p14:cNvPr>
              <p14:cNvContentPartPr/>
              <p14:nvPr/>
            </p14:nvContentPartPr>
            <p14:xfrm>
              <a:off x="3208125" y="5590075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B11B458-A894-01E7-832C-05918203609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1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284994B-5C64-8682-6D88-29BBCFCAAAD2}"/>
                  </a:ext>
                </a:extLst>
              </p14:cNvPr>
              <p14:cNvContentPartPr/>
              <p14:nvPr/>
            </p14:nvContentPartPr>
            <p14:xfrm>
              <a:off x="3726885" y="5583595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284994B-5C64-8682-6D88-29BBCFCAAAD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6388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7571964-DDBF-66CB-8415-E06C53EDB801}"/>
                  </a:ext>
                </a:extLst>
              </p14:cNvPr>
              <p14:cNvContentPartPr/>
              <p14:nvPr/>
            </p14:nvContentPartPr>
            <p14:xfrm>
              <a:off x="4239165" y="5590445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7571964-DDBF-66CB-8415-E06C53EDB8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165" y="5527445"/>
                <a:ext cx="126000" cy="12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F87CB7-6586-E6E9-4E8D-371CDE570F55}"/>
              </a:ext>
            </a:extLst>
          </p:cNvPr>
          <p:cNvCxnSpPr/>
          <p:nvPr/>
        </p:nvCxnSpPr>
        <p:spPr>
          <a:xfrm>
            <a:off x="1670925" y="3038693"/>
            <a:ext cx="3082050" cy="204091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65DBCA-4BE3-B953-DACD-6687AABF5FD9}"/>
              </a:ext>
            </a:extLst>
          </p:cNvPr>
          <p:cNvCxnSpPr>
            <a:cxnSpLocks/>
          </p:cNvCxnSpPr>
          <p:nvPr/>
        </p:nvCxnSpPr>
        <p:spPr>
          <a:xfrm>
            <a:off x="1140883" y="5079612"/>
            <a:ext cx="789602" cy="52287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5580D13-9E12-62E2-F567-62320C541945}"/>
              </a:ext>
            </a:extLst>
          </p:cNvPr>
          <p:cNvCxnSpPr>
            <a:cxnSpLocks/>
          </p:cNvCxnSpPr>
          <p:nvPr/>
        </p:nvCxnSpPr>
        <p:spPr>
          <a:xfrm>
            <a:off x="1926885" y="2018774"/>
            <a:ext cx="2823038" cy="186940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BB0CC-4149-E2CD-4F24-DF38AE084BF6}"/>
              </a:ext>
            </a:extLst>
          </p:cNvPr>
          <p:cNvCxnSpPr>
            <a:cxnSpLocks/>
          </p:cNvCxnSpPr>
          <p:nvPr/>
        </p:nvCxnSpPr>
        <p:spPr>
          <a:xfrm>
            <a:off x="1140883" y="3855704"/>
            <a:ext cx="2591430" cy="171603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652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5EEFA-79AA-F411-1D56-10F197813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0909A7-ED33-1104-2EAA-D3523115F4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b="1" dirty="0"/>
                  <a:t>Spot it!</a:t>
                </a:r>
                <a:r>
                  <a:rPr lang="en-US" dirty="0"/>
                  <a:t> Deck: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0909A7-ED33-1104-2EAA-D3523115F4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CEC7724-8207-A043-FD91-2AE1724F46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2525" y="2012633"/>
          <a:ext cx="3600450" cy="360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350">
                  <a:extLst>
                    <a:ext uri="{9D8B030D-6E8A-4147-A177-3AD203B41FA5}">
                      <a16:colId xmlns:a16="http://schemas.microsoft.com/office/drawing/2014/main" val="392469350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69948125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32994517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158822418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10654320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40484594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98993769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7288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12814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8763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15498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15507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8310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703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5CCBD9-4842-002E-0F44-6DFAF1606380}"/>
                  </a:ext>
                </a:extLst>
              </p:cNvPr>
              <p:cNvSpPr txBox="1"/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0    1     2    3     4     5    6   </m:t>
                      </m:r>
                      <m:r>
                        <a:rPr lang="en-US" sz="2600" b="0" i="0" smtClean="0">
                          <a:latin typeface="Cambria Math" panose="02040503050406030204" pitchFamily="18" charset="0"/>
                        </a:rPr>
                        <m:t> 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5CCBD9-4842-002E-0F44-6DFAF1606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494DD3-696D-80F7-8928-AC491DCE4377}"/>
                  </a:ext>
                </a:extLst>
              </p:cNvPr>
              <p:cNvSpPr txBox="1"/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494DD3-696D-80F7-8928-AC491DCE4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21C3CC-043F-76C0-66B3-B7BB6C8184AC}"/>
                  </a:ext>
                </a:extLst>
              </p:cNvPr>
              <p:cNvSpPr txBox="1"/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u="sng" dirty="0"/>
                  <a:t>Questions</a:t>
                </a:r>
                <a:endParaRPr lang="en-US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What points are on the line/card containing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1,5</m:t>
                        </m:r>
                      </m:e>
                    </m:d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(4,3)</m:t>
                    </m:r>
                  </m:oMath>
                </a14:m>
                <a:r>
                  <a:rPr lang="en-US" sz="2600" dirty="0"/>
                  <a:t>?</a:t>
                </a:r>
              </a:p>
              <a:p>
                <a:endParaRPr lang="en-US" sz="2600" dirty="0"/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21C3CC-043F-76C0-66B3-B7BB6C818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blipFill>
                <a:blip r:embed="rId5"/>
                <a:stretch>
                  <a:fillRect l="-194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30FDB4D-E13F-7B19-1ED0-3158BD8B08F9}"/>
                  </a:ext>
                </a:extLst>
              </p14:cNvPr>
              <p14:cNvContentPartPr/>
              <p14:nvPr/>
            </p14:nvContentPartPr>
            <p14:xfrm>
              <a:off x="1157593" y="254834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30FDB4D-E13F-7B19-1ED0-3158BD8B08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59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C99E421-5E40-4353-334E-3BACFF846B0F}"/>
                  </a:ext>
                </a:extLst>
              </p14:cNvPr>
              <p14:cNvContentPartPr/>
              <p14:nvPr/>
            </p14:nvContentPartPr>
            <p14:xfrm>
              <a:off x="1676353" y="255482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C99E421-5E40-4353-334E-3BACFF846B0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33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97283EB-763B-F22B-7B8A-32A5B2220E1E}"/>
                  </a:ext>
                </a:extLst>
              </p14:cNvPr>
              <p14:cNvContentPartPr/>
              <p14:nvPr/>
            </p14:nvContentPartPr>
            <p14:xfrm>
              <a:off x="2188633" y="254834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97283EB-763B-F22B-7B8A-32A5B2220E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63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757EAD7-B478-6C58-B10B-2CECDB4AF60F}"/>
                  </a:ext>
                </a:extLst>
              </p14:cNvPr>
              <p14:cNvContentPartPr/>
              <p14:nvPr/>
            </p14:nvContentPartPr>
            <p14:xfrm>
              <a:off x="2707753" y="2548348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757EAD7-B478-6C58-B10B-2CECDB4AF60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4475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7B6DEAD-34DE-D3B8-F5D2-7DB89C2B41E7}"/>
                  </a:ext>
                </a:extLst>
              </p14:cNvPr>
              <p14:cNvContentPartPr/>
              <p14:nvPr/>
            </p14:nvContentPartPr>
            <p14:xfrm>
              <a:off x="3213553" y="2554828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7B6DEAD-34DE-D3B8-F5D2-7DB89C2B41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5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E0B19D2-94AB-D992-1071-9CD3E8922806}"/>
                  </a:ext>
                </a:extLst>
              </p14:cNvPr>
              <p14:cNvContentPartPr/>
              <p14:nvPr/>
            </p14:nvContentPartPr>
            <p14:xfrm>
              <a:off x="3732313" y="254834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E0B19D2-94AB-D992-1071-9CD3E89228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31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F3F21D8-8EFC-6452-E344-94F35ED2AC16}"/>
                  </a:ext>
                </a:extLst>
              </p14:cNvPr>
              <p14:cNvContentPartPr/>
              <p14:nvPr/>
            </p14:nvContentPartPr>
            <p14:xfrm>
              <a:off x="4244593" y="255519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F3F21D8-8EFC-6452-E344-94F35ED2AC1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593" y="249219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DB4E2B3-BD04-9641-A525-64CCD8B63DE8}"/>
                  </a:ext>
                </a:extLst>
              </p14:cNvPr>
              <p14:cNvContentPartPr/>
              <p14:nvPr/>
            </p14:nvContentPartPr>
            <p14:xfrm>
              <a:off x="1157909" y="303221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DB4E2B3-BD04-9641-A525-64CCD8B63DE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90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B06DA30-6EEB-5D35-D171-B8C81476CBD4}"/>
                  </a:ext>
                </a:extLst>
              </p14:cNvPr>
              <p14:cNvContentPartPr/>
              <p14:nvPr/>
            </p14:nvContentPartPr>
            <p14:xfrm>
              <a:off x="1676669" y="3038693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B06DA30-6EEB-5D35-D171-B8C81476CBD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136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B14E5F8-673B-C503-6D8E-2AEF93BD407B}"/>
                  </a:ext>
                </a:extLst>
              </p14:cNvPr>
              <p14:cNvContentPartPr/>
              <p14:nvPr/>
            </p14:nvContentPartPr>
            <p14:xfrm>
              <a:off x="2188949" y="303221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B14E5F8-673B-C503-6D8E-2AEF93BD407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94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872C97A-B7BD-9AF2-9AB5-4428110E5ADE}"/>
                  </a:ext>
                </a:extLst>
              </p14:cNvPr>
              <p14:cNvContentPartPr/>
              <p14:nvPr/>
            </p14:nvContentPartPr>
            <p14:xfrm>
              <a:off x="2708069" y="303221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872C97A-B7BD-9AF2-9AB5-4428110E5A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506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2205860-355C-CDB7-9A1A-8F79ABD71CBA}"/>
                  </a:ext>
                </a:extLst>
              </p14:cNvPr>
              <p14:cNvContentPartPr/>
              <p14:nvPr/>
            </p14:nvContentPartPr>
            <p14:xfrm>
              <a:off x="3213869" y="303869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2205860-355C-CDB7-9A1A-8F79ABD71C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8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05E7868-DB2C-F14F-0115-45D16668AC66}"/>
                  </a:ext>
                </a:extLst>
              </p14:cNvPr>
              <p14:cNvContentPartPr/>
              <p14:nvPr/>
            </p14:nvContentPartPr>
            <p14:xfrm>
              <a:off x="3732629" y="3032213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05E7868-DB2C-F14F-0115-45D16668AC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62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6FFCCFF-BF06-6B89-BE4C-C8E724C20CCE}"/>
                  </a:ext>
                </a:extLst>
              </p14:cNvPr>
              <p14:cNvContentPartPr/>
              <p14:nvPr/>
            </p14:nvContentPartPr>
            <p14:xfrm>
              <a:off x="4244909" y="303906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6FFCCFF-BF06-6B89-BE4C-C8E724C20CC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909" y="29760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FAF7D05-B865-9301-AED6-8C231BE1BA4A}"/>
                  </a:ext>
                </a:extLst>
              </p14:cNvPr>
              <p14:cNvContentPartPr/>
              <p14:nvPr/>
            </p14:nvContentPartPr>
            <p14:xfrm>
              <a:off x="1152525" y="3556367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FAF7D05-B865-9301-AED6-8C231BE1BA4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FFC403D-39E8-4F26-DD13-E95ECBBA5BB9}"/>
                  </a:ext>
                </a:extLst>
              </p14:cNvPr>
              <p14:cNvContentPartPr/>
              <p14:nvPr/>
            </p14:nvContentPartPr>
            <p14:xfrm>
              <a:off x="1671285" y="3562847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FFC403D-39E8-4F26-DD13-E95ECBBA5B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88EB7EA-7F32-738B-77AD-C0A86230E9E0}"/>
                  </a:ext>
                </a:extLst>
              </p14:cNvPr>
              <p14:cNvContentPartPr/>
              <p14:nvPr/>
            </p14:nvContentPartPr>
            <p14:xfrm>
              <a:off x="2183565" y="3556367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88EB7EA-7F32-738B-77AD-C0A86230E9E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56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472577D-91F4-A7DB-9A1F-D99595799976}"/>
                  </a:ext>
                </a:extLst>
              </p14:cNvPr>
              <p14:cNvContentPartPr/>
              <p14:nvPr/>
            </p14:nvContentPartPr>
            <p14:xfrm>
              <a:off x="2702685" y="3556367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472577D-91F4-A7DB-9A1F-D9959579997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03F94A2-BD41-7609-1574-5E3585C36610}"/>
                  </a:ext>
                </a:extLst>
              </p14:cNvPr>
              <p14:cNvContentPartPr/>
              <p14:nvPr/>
            </p14:nvContentPartPr>
            <p14:xfrm>
              <a:off x="3208485" y="3562847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03F94A2-BD41-7609-1574-5E3585C3661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EC875DC-7F51-0622-6FBF-400E9B0CFCC7}"/>
                  </a:ext>
                </a:extLst>
              </p14:cNvPr>
              <p14:cNvContentPartPr/>
              <p14:nvPr/>
            </p14:nvContentPartPr>
            <p14:xfrm>
              <a:off x="3727245" y="3556367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EC875DC-7F51-0622-6FBF-400E9B0CFC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77FF5CD-81B7-B499-59B7-3D00A16818E4}"/>
                  </a:ext>
                </a:extLst>
              </p14:cNvPr>
              <p14:cNvContentPartPr/>
              <p14:nvPr/>
            </p14:nvContentPartPr>
            <p14:xfrm>
              <a:off x="4239525" y="3563217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77FF5CD-81B7-B499-59B7-3D00A16818E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76525" y="35002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6F61D50-BF65-401B-EE50-118D49C38DFE}"/>
                  </a:ext>
                </a:extLst>
              </p14:cNvPr>
              <p14:cNvContentPartPr/>
              <p14:nvPr/>
            </p14:nvContentPartPr>
            <p14:xfrm>
              <a:off x="1152841" y="4040232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6F61D50-BF65-401B-EE50-118D49C38D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84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781FC79-7309-E082-22EF-3FF74BAECC9D}"/>
                  </a:ext>
                </a:extLst>
              </p14:cNvPr>
              <p14:cNvContentPartPr/>
              <p14:nvPr/>
            </p14:nvContentPartPr>
            <p14:xfrm>
              <a:off x="1671601" y="4046712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781FC79-7309-E082-22EF-3FF74BAECC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B120825-C4DC-B1ED-03C4-07633D21B220}"/>
                  </a:ext>
                </a:extLst>
              </p14:cNvPr>
              <p14:cNvContentPartPr/>
              <p14:nvPr/>
            </p14:nvContentPartPr>
            <p14:xfrm>
              <a:off x="2183881" y="4040232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B120825-C4DC-B1ED-03C4-07633D21B2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7B9458D-9A78-C167-68B6-CF36D61C4B3C}"/>
                  </a:ext>
                </a:extLst>
              </p14:cNvPr>
              <p14:cNvContentPartPr/>
              <p14:nvPr/>
            </p14:nvContentPartPr>
            <p14:xfrm>
              <a:off x="2703001" y="4040232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7B9458D-9A78-C167-68B6-CF36D61C4B3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1636B02-33A9-6568-9C62-3717CEC2E939}"/>
                  </a:ext>
                </a:extLst>
              </p14:cNvPr>
              <p14:cNvContentPartPr/>
              <p14:nvPr/>
            </p14:nvContentPartPr>
            <p14:xfrm>
              <a:off x="3208801" y="40467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1636B02-33A9-6568-9C62-3717CEC2E93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458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3809E03-EE5D-B935-33E5-7C515668515D}"/>
                  </a:ext>
                </a:extLst>
              </p14:cNvPr>
              <p14:cNvContentPartPr/>
              <p14:nvPr/>
            </p14:nvContentPartPr>
            <p14:xfrm>
              <a:off x="3727561" y="4040232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3809E03-EE5D-B935-33E5-7C51566851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C4CD6B5-356A-5D26-965F-62B74B4BAF31}"/>
                  </a:ext>
                </a:extLst>
              </p14:cNvPr>
              <p14:cNvContentPartPr/>
              <p14:nvPr/>
            </p14:nvContentPartPr>
            <p14:xfrm>
              <a:off x="4239841" y="4047082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C4CD6B5-356A-5D26-965F-62B74B4BAF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39840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DAD1964-A2AF-8A69-ACE0-4B64F53C0B9C}"/>
                  </a:ext>
                </a:extLst>
              </p14:cNvPr>
              <p14:cNvContentPartPr/>
              <p14:nvPr/>
            </p14:nvContentPartPr>
            <p14:xfrm>
              <a:off x="1152525" y="4589267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DAD1964-A2AF-8A69-ACE0-4B64F53C0B9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73BD156-8CB4-F2D8-AB0F-122A3E1EBAFD}"/>
                  </a:ext>
                </a:extLst>
              </p14:cNvPr>
              <p14:cNvContentPartPr/>
              <p14:nvPr/>
            </p14:nvContentPartPr>
            <p14:xfrm>
              <a:off x="1671285" y="4595747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73BD156-8CB4-F2D8-AB0F-122A3E1EBA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FC55B34-E80B-E342-322A-424F6349F5A9}"/>
                  </a:ext>
                </a:extLst>
              </p14:cNvPr>
              <p14:cNvContentPartPr/>
              <p14:nvPr/>
            </p14:nvContentPartPr>
            <p14:xfrm>
              <a:off x="2183565" y="4589267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FC55B34-E80B-E342-322A-424F6349F5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056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6E6B08A-A1DC-352D-554C-0013D0451029}"/>
                  </a:ext>
                </a:extLst>
              </p14:cNvPr>
              <p14:cNvContentPartPr/>
              <p14:nvPr/>
            </p14:nvContentPartPr>
            <p14:xfrm>
              <a:off x="2702685" y="4589267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6E6B08A-A1DC-352D-554C-0013D04510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FE7E9A1-67CD-FC68-A6EE-D3704AD1329B}"/>
                  </a:ext>
                </a:extLst>
              </p14:cNvPr>
              <p14:cNvContentPartPr/>
              <p14:nvPr/>
            </p14:nvContentPartPr>
            <p14:xfrm>
              <a:off x="3208485" y="4595747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FE7E9A1-67CD-FC68-A6EE-D3704AD132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987A4A2-75AE-3B27-664B-DF162AAC9D1F}"/>
                  </a:ext>
                </a:extLst>
              </p14:cNvPr>
              <p14:cNvContentPartPr/>
              <p14:nvPr/>
            </p14:nvContentPartPr>
            <p14:xfrm>
              <a:off x="3727245" y="4589267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987A4A2-75AE-3B27-664B-DF162AAC9D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1FB1A3D-4BE3-9A5D-5666-8B1AE26E67E5}"/>
                  </a:ext>
                </a:extLst>
              </p14:cNvPr>
              <p14:cNvContentPartPr/>
              <p14:nvPr/>
            </p14:nvContentPartPr>
            <p14:xfrm>
              <a:off x="4239525" y="4596117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1FB1A3D-4BE3-9A5D-5666-8B1AE26E67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525" y="45331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0C0D1CE-72B8-B295-E7CD-DF1754D04B14}"/>
                  </a:ext>
                </a:extLst>
              </p14:cNvPr>
              <p14:cNvContentPartPr/>
              <p14:nvPr/>
            </p14:nvContentPartPr>
            <p14:xfrm>
              <a:off x="1152841" y="507313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0C0D1CE-72B8-B295-E7CD-DF1754D04B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8984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DF8D643-4085-1516-EEB2-BA05CCADB896}"/>
                  </a:ext>
                </a:extLst>
              </p14:cNvPr>
              <p14:cNvContentPartPr/>
              <p14:nvPr/>
            </p14:nvContentPartPr>
            <p14:xfrm>
              <a:off x="1671601" y="5079612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DF8D643-4085-1516-EEB2-BA05CCADB89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621D1BB-DAE5-44C5-27F5-36E43E4E3F8B}"/>
                  </a:ext>
                </a:extLst>
              </p14:cNvPr>
              <p14:cNvContentPartPr/>
              <p14:nvPr/>
            </p14:nvContentPartPr>
            <p14:xfrm>
              <a:off x="2183881" y="5073132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621D1BB-DAE5-44C5-27F5-36E43E4E3F8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28E0DAA-0313-95FA-137D-D5B2BDC62E70}"/>
                  </a:ext>
                </a:extLst>
              </p14:cNvPr>
              <p14:cNvContentPartPr/>
              <p14:nvPr/>
            </p14:nvContentPartPr>
            <p14:xfrm>
              <a:off x="2703001" y="5073132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28E0DAA-0313-95FA-137D-D5B2BDC62E7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9E1F7A2-E7D7-AABE-658E-F495159A1AC6}"/>
                  </a:ext>
                </a:extLst>
              </p14:cNvPr>
              <p14:cNvContentPartPr/>
              <p14:nvPr/>
            </p14:nvContentPartPr>
            <p14:xfrm>
              <a:off x="3208801" y="5079612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9E1F7A2-E7D7-AABE-658E-F495159A1A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8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FF1D9BCC-8143-915A-C124-C39A9D79BDC3}"/>
                  </a:ext>
                </a:extLst>
              </p14:cNvPr>
              <p14:cNvContentPartPr/>
              <p14:nvPr/>
            </p14:nvContentPartPr>
            <p14:xfrm>
              <a:off x="3727561" y="5073132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FF1D9BCC-8143-915A-C124-C39A9D79BD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3B9E39E-3726-C456-EDDC-09F27162D42E}"/>
                  </a:ext>
                </a:extLst>
              </p14:cNvPr>
              <p14:cNvContentPartPr/>
              <p14:nvPr/>
            </p14:nvContentPartPr>
            <p14:xfrm>
              <a:off x="4239841" y="5079982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3B9E39E-3726-C456-EDDC-09F27162D4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50169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E7C27BF-78FD-83FC-9D90-9F262501CE1B}"/>
                  </a:ext>
                </a:extLst>
              </p14:cNvPr>
              <p14:cNvContentPartPr/>
              <p14:nvPr/>
            </p14:nvContentPartPr>
            <p14:xfrm>
              <a:off x="1152165" y="5583595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E7C27BF-78FD-83FC-9D90-9F262501CE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16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5EE8B41-80E7-C9C0-690F-64D9DA3A4BC8}"/>
                  </a:ext>
                </a:extLst>
              </p14:cNvPr>
              <p14:cNvContentPartPr/>
              <p14:nvPr/>
            </p14:nvContentPartPr>
            <p14:xfrm>
              <a:off x="1670925" y="5590075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5EE8B41-80E7-C9C0-690F-64D9DA3A4B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79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7BC75B3-E3B1-1A95-69E3-C4F21756B609}"/>
                  </a:ext>
                </a:extLst>
              </p14:cNvPr>
              <p14:cNvContentPartPr/>
              <p14:nvPr/>
            </p14:nvContentPartPr>
            <p14:xfrm>
              <a:off x="2183205" y="5583595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7BC75B3-E3B1-1A95-69E3-C4F21756B60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20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50FBD9B-D7E4-8677-8543-2359031D1083}"/>
                  </a:ext>
                </a:extLst>
              </p14:cNvPr>
              <p14:cNvContentPartPr/>
              <p14:nvPr/>
            </p14:nvContentPartPr>
            <p14:xfrm>
              <a:off x="2702325" y="5583595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50FBD9B-D7E4-8677-8543-2359031D10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32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AD7F5A2-C371-10B9-58AB-E1D10DA10074}"/>
                  </a:ext>
                </a:extLst>
              </p14:cNvPr>
              <p14:cNvContentPartPr/>
              <p14:nvPr/>
            </p14:nvContentPartPr>
            <p14:xfrm>
              <a:off x="3208125" y="5590075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AD7F5A2-C371-10B9-58AB-E1D10DA100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1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0ACB50D-719D-882E-CCC9-771CEDDDD576}"/>
                  </a:ext>
                </a:extLst>
              </p14:cNvPr>
              <p14:cNvContentPartPr/>
              <p14:nvPr/>
            </p14:nvContentPartPr>
            <p14:xfrm>
              <a:off x="3726885" y="5583595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0ACB50D-719D-882E-CCC9-771CEDDDD57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6388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E09E957-C9FE-7E69-01AF-7AE3C31BF63A}"/>
                  </a:ext>
                </a:extLst>
              </p14:cNvPr>
              <p14:cNvContentPartPr/>
              <p14:nvPr/>
            </p14:nvContentPartPr>
            <p14:xfrm>
              <a:off x="4239165" y="5590445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E09E957-C9FE-7E69-01AF-7AE3C31BF6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165" y="5527445"/>
                <a:ext cx="126000" cy="12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263EA7-7FBF-33BB-E8DF-4B6C02CDAD80}"/>
              </a:ext>
            </a:extLst>
          </p:cNvPr>
          <p:cNvCxnSpPr/>
          <p:nvPr/>
        </p:nvCxnSpPr>
        <p:spPr>
          <a:xfrm>
            <a:off x="1670925" y="3038693"/>
            <a:ext cx="3082050" cy="204091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805530-E567-42B9-27AF-05D2C56242CA}"/>
              </a:ext>
            </a:extLst>
          </p:cNvPr>
          <p:cNvCxnSpPr>
            <a:cxnSpLocks/>
          </p:cNvCxnSpPr>
          <p:nvPr/>
        </p:nvCxnSpPr>
        <p:spPr>
          <a:xfrm>
            <a:off x="1140883" y="5079612"/>
            <a:ext cx="789602" cy="52287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E2C744-72B3-8AD0-812E-85B0E0210370}"/>
              </a:ext>
            </a:extLst>
          </p:cNvPr>
          <p:cNvCxnSpPr>
            <a:cxnSpLocks/>
          </p:cNvCxnSpPr>
          <p:nvPr/>
        </p:nvCxnSpPr>
        <p:spPr>
          <a:xfrm>
            <a:off x="1926885" y="2018774"/>
            <a:ext cx="2823038" cy="186940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006545-8D6D-D623-0DD2-0E5274A958E9}"/>
              </a:ext>
            </a:extLst>
          </p:cNvPr>
          <p:cNvCxnSpPr>
            <a:cxnSpLocks/>
          </p:cNvCxnSpPr>
          <p:nvPr/>
        </p:nvCxnSpPr>
        <p:spPr>
          <a:xfrm>
            <a:off x="1140883" y="3855704"/>
            <a:ext cx="2591430" cy="171603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4E5C6C-C973-7B35-0F99-5677431E126F}"/>
              </a:ext>
            </a:extLst>
          </p:cNvPr>
          <p:cNvCxnSpPr>
            <a:cxnSpLocks/>
          </p:cNvCxnSpPr>
          <p:nvPr/>
        </p:nvCxnSpPr>
        <p:spPr>
          <a:xfrm>
            <a:off x="3726885" y="2025489"/>
            <a:ext cx="1023038" cy="67745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6220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E313F-625D-CA2B-CC7A-B9A38FCD4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8435B2-F934-5551-DC7B-39FD8656878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b="1" dirty="0"/>
                  <a:t>Spot it!</a:t>
                </a:r>
                <a:r>
                  <a:rPr lang="en-US" dirty="0"/>
                  <a:t> Deck: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8435B2-F934-5551-DC7B-39FD865687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EE1121-77C9-EE51-69E3-E8010E7777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2525" y="2012633"/>
          <a:ext cx="3600450" cy="360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350">
                  <a:extLst>
                    <a:ext uri="{9D8B030D-6E8A-4147-A177-3AD203B41FA5}">
                      <a16:colId xmlns:a16="http://schemas.microsoft.com/office/drawing/2014/main" val="392469350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69948125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32994517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158822418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10654320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40484594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98993769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7288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12814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8763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15498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15507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8310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703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92A617-2F3A-3FE9-AD6D-56A4386DE5BB}"/>
                  </a:ext>
                </a:extLst>
              </p:cNvPr>
              <p:cNvSpPr txBox="1"/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0    1     2    3     4     5    6   </m:t>
                      </m:r>
                      <m:r>
                        <a:rPr lang="en-US" sz="2600" b="0" i="0" smtClean="0">
                          <a:latin typeface="Cambria Math" panose="02040503050406030204" pitchFamily="18" charset="0"/>
                        </a:rPr>
                        <m:t> 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92A617-2F3A-3FE9-AD6D-56A4386DE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E33B3F-48F8-75AD-B009-1A0C8A440C9D}"/>
                  </a:ext>
                </a:extLst>
              </p:cNvPr>
              <p:cNvSpPr txBox="1"/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E33B3F-48F8-75AD-B009-1A0C8A440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129CA3-CBBE-3A8C-F59D-762502DC8E46}"/>
                  </a:ext>
                </a:extLst>
              </p:cNvPr>
              <p:cNvSpPr txBox="1"/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u="sng" dirty="0"/>
                  <a:t>Questions</a:t>
                </a:r>
                <a:endParaRPr lang="en-US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What points are on the line/card containing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1,5</m:t>
                        </m:r>
                      </m:e>
                    </m:d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(4,3)</m:t>
                    </m:r>
                  </m:oMath>
                </a14:m>
                <a:r>
                  <a:rPr lang="en-US" sz="2600" dirty="0"/>
                  <a:t>?</a:t>
                </a:r>
              </a:p>
              <a:p>
                <a:endParaRPr lang="en-US" sz="2600" dirty="0"/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129CA3-CBBE-3A8C-F59D-762502DC8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00" y="1952625"/>
                <a:ext cx="5638800" cy="2092881"/>
              </a:xfrm>
              <a:prstGeom prst="rect">
                <a:avLst/>
              </a:prstGeom>
              <a:blipFill>
                <a:blip r:embed="rId5"/>
                <a:stretch>
                  <a:fillRect l="-194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0717000-C67F-4F54-69D9-68ABA2654908}"/>
                  </a:ext>
                </a:extLst>
              </p14:cNvPr>
              <p14:cNvContentPartPr/>
              <p14:nvPr/>
            </p14:nvContentPartPr>
            <p14:xfrm>
              <a:off x="1157593" y="254834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0717000-C67F-4F54-69D9-68ABA26549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59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7A406F-6534-B8DE-9B3E-F063269E240A}"/>
                  </a:ext>
                </a:extLst>
              </p14:cNvPr>
              <p14:cNvContentPartPr/>
              <p14:nvPr/>
            </p14:nvContentPartPr>
            <p14:xfrm>
              <a:off x="1676353" y="255482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7A406F-6534-B8DE-9B3E-F063269E24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33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7979F02-9373-1893-851A-2FDBDC1B5A28}"/>
                  </a:ext>
                </a:extLst>
              </p14:cNvPr>
              <p14:cNvContentPartPr/>
              <p14:nvPr/>
            </p14:nvContentPartPr>
            <p14:xfrm>
              <a:off x="2188633" y="254834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7979F02-9373-1893-851A-2FDBDC1B5A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63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CDBC53C-4078-F5AD-3A6A-20D44296D845}"/>
                  </a:ext>
                </a:extLst>
              </p14:cNvPr>
              <p14:cNvContentPartPr/>
              <p14:nvPr/>
            </p14:nvContentPartPr>
            <p14:xfrm>
              <a:off x="2707753" y="2548348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CDBC53C-4078-F5AD-3A6A-20D44296D8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4475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D17D5C-100C-3C7B-3F5F-4B7FA5BB2D44}"/>
                  </a:ext>
                </a:extLst>
              </p14:cNvPr>
              <p14:cNvContentPartPr/>
              <p14:nvPr/>
            </p14:nvContentPartPr>
            <p14:xfrm>
              <a:off x="3213553" y="2554828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D17D5C-100C-3C7B-3F5F-4B7FA5BB2D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55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DFA710-E598-2B49-8AF3-F0D5ABE5A3CF}"/>
                  </a:ext>
                </a:extLst>
              </p14:cNvPr>
              <p14:cNvContentPartPr/>
              <p14:nvPr/>
            </p14:nvContentPartPr>
            <p14:xfrm>
              <a:off x="3732313" y="254834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DFA710-E598-2B49-8AF3-F0D5ABE5A3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313" y="24853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72386A6-8141-4A26-E668-D5E5C136C6F9}"/>
                  </a:ext>
                </a:extLst>
              </p14:cNvPr>
              <p14:cNvContentPartPr/>
              <p14:nvPr/>
            </p14:nvContentPartPr>
            <p14:xfrm>
              <a:off x="4244593" y="255519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72386A6-8141-4A26-E668-D5E5C136C6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593" y="249219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F32ED47-6069-B5B6-044C-917371DF908D}"/>
                  </a:ext>
                </a:extLst>
              </p14:cNvPr>
              <p14:cNvContentPartPr/>
              <p14:nvPr/>
            </p14:nvContentPartPr>
            <p14:xfrm>
              <a:off x="1157909" y="303221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F32ED47-6069-B5B6-044C-917371DF90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90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A592D4B-0A0B-C44B-CFBD-C425A095D1B0}"/>
                  </a:ext>
                </a:extLst>
              </p14:cNvPr>
              <p14:cNvContentPartPr/>
              <p14:nvPr/>
            </p14:nvContentPartPr>
            <p14:xfrm>
              <a:off x="1676669" y="3038693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A592D4B-0A0B-C44B-CFBD-C425A095D1B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136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B92B042-9E37-FC63-F132-4FE7792FAC90}"/>
                  </a:ext>
                </a:extLst>
              </p14:cNvPr>
              <p14:cNvContentPartPr/>
              <p14:nvPr/>
            </p14:nvContentPartPr>
            <p14:xfrm>
              <a:off x="2188949" y="303221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B92B042-9E37-FC63-F132-4FE7792FAC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94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1B50CB7-A05E-AAD2-73C9-893CAD286977}"/>
                  </a:ext>
                </a:extLst>
              </p14:cNvPr>
              <p14:cNvContentPartPr/>
              <p14:nvPr/>
            </p14:nvContentPartPr>
            <p14:xfrm>
              <a:off x="2708069" y="303221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1B50CB7-A05E-AAD2-73C9-893CAD28697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506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582175-E532-1767-B471-B127345077FA}"/>
                  </a:ext>
                </a:extLst>
              </p14:cNvPr>
              <p14:cNvContentPartPr/>
              <p14:nvPr/>
            </p14:nvContentPartPr>
            <p14:xfrm>
              <a:off x="3213869" y="303869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582175-E532-1767-B471-B127345077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86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D2B748B-8B1D-4E4A-A455-E86F1B9D0309}"/>
                  </a:ext>
                </a:extLst>
              </p14:cNvPr>
              <p14:cNvContentPartPr/>
              <p14:nvPr/>
            </p14:nvContentPartPr>
            <p14:xfrm>
              <a:off x="3732629" y="3032213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D2B748B-8B1D-4E4A-A455-E86F1B9D030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629" y="296921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184E517-66CA-9E6E-D2AB-E092B8C84127}"/>
                  </a:ext>
                </a:extLst>
              </p14:cNvPr>
              <p14:cNvContentPartPr/>
              <p14:nvPr/>
            </p14:nvContentPartPr>
            <p14:xfrm>
              <a:off x="4244909" y="303906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184E517-66CA-9E6E-D2AB-E092B8C8412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909" y="29760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4412176-566E-4121-2B75-E14FC3462D7D}"/>
                  </a:ext>
                </a:extLst>
              </p14:cNvPr>
              <p14:cNvContentPartPr/>
              <p14:nvPr/>
            </p14:nvContentPartPr>
            <p14:xfrm>
              <a:off x="1152525" y="3556367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4412176-566E-4121-2B75-E14FC3462D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06F3AFB-52FE-AA04-201E-E70B34EBECAE}"/>
                  </a:ext>
                </a:extLst>
              </p14:cNvPr>
              <p14:cNvContentPartPr/>
              <p14:nvPr/>
            </p14:nvContentPartPr>
            <p14:xfrm>
              <a:off x="1671285" y="3562847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06F3AFB-52FE-AA04-201E-E70B34EBECA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53C1C9B-07F8-9854-19D8-9F9BEF1C25F6}"/>
                  </a:ext>
                </a:extLst>
              </p14:cNvPr>
              <p14:cNvContentPartPr/>
              <p14:nvPr/>
            </p14:nvContentPartPr>
            <p14:xfrm>
              <a:off x="2183565" y="3556367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53C1C9B-07F8-9854-19D8-9F9BEF1C25F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56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4304C29-3190-AA1B-0ADE-BD49901ADB7A}"/>
                  </a:ext>
                </a:extLst>
              </p14:cNvPr>
              <p14:cNvContentPartPr/>
              <p14:nvPr/>
            </p14:nvContentPartPr>
            <p14:xfrm>
              <a:off x="2702685" y="3556367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4304C29-3190-AA1B-0ADE-BD49901ADB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D769D2C-238D-1339-47A8-09A8EFE98196}"/>
                  </a:ext>
                </a:extLst>
              </p14:cNvPr>
              <p14:cNvContentPartPr/>
              <p14:nvPr/>
            </p14:nvContentPartPr>
            <p14:xfrm>
              <a:off x="3208485" y="3562847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D769D2C-238D-1339-47A8-09A8EFE9819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D28AB65-F16F-F7EA-D53B-3083AE892C20}"/>
                  </a:ext>
                </a:extLst>
              </p14:cNvPr>
              <p14:cNvContentPartPr/>
              <p14:nvPr/>
            </p14:nvContentPartPr>
            <p14:xfrm>
              <a:off x="3727245" y="3556367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D28AB65-F16F-F7EA-D53B-3083AE892C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34933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71BB215-4D65-37B4-4157-A3C7C7394805}"/>
                  </a:ext>
                </a:extLst>
              </p14:cNvPr>
              <p14:cNvContentPartPr/>
              <p14:nvPr/>
            </p14:nvContentPartPr>
            <p14:xfrm>
              <a:off x="4239525" y="3563217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71BB215-4D65-37B4-4157-A3C7C739480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76525" y="35002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BD830A3-9B02-95AB-8E79-A0140BA14C3E}"/>
                  </a:ext>
                </a:extLst>
              </p14:cNvPr>
              <p14:cNvContentPartPr/>
              <p14:nvPr/>
            </p14:nvContentPartPr>
            <p14:xfrm>
              <a:off x="1152841" y="4040232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BD830A3-9B02-95AB-8E79-A0140BA14C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84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7A1170-70E7-53C0-CA79-28F895908B53}"/>
                  </a:ext>
                </a:extLst>
              </p14:cNvPr>
              <p14:cNvContentPartPr/>
              <p14:nvPr/>
            </p14:nvContentPartPr>
            <p14:xfrm>
              <a:off x="1671601" y="4046712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7A1170-70E7-53C0-CA79-28F895908B5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68F6063-83ED-70E5-63E1-33886232B482}"/>
                  </a:ext>
                </a:extLst>
              </p14:cNvPr>
              <p14:cNvContentPartPr/>
              <p14:nvPr/>
            </p14:nvContentPartPr>
            <p14:xfrm>
              <a:off x="2183881" y="4040232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68F6063-83ED-70E5-63E1-33886232B4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0D7327A-D4F3-3CF5-BDDE-E809699DB59D}"/>
                  </a:ext>
                </a:extLst>
              </p14:cNvPr>
              <p14:cNvContentPartPr/>
              <p14:nvPr/>
            </p14:nvContentPartPr>
            <p14:xfrm>
              <a:off x="2703001" y="4040232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0D7327A-D4F3-3CF5-BDDE-E809699DB5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36A0F10-450A-8EEB-2C73-DCA781141BFD}"/>
                  </a:ext>
                </a:extLst>
              </p14:cNvPr>
              <p14:cNvContentPartPr/>
              <p14:nvPr/>
            </p14:nvContentPartPr>
            <p14:xfrm>
              <a:off x="3208801" y="40467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36A0F10-450A-8EEB-2C73-DCA781141BF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4580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4D86607-F1A7-0D75-FDEB-96DE713637AD}"/>
                  </a:ext>
                </a:extLst>
              </p14:cNvPr>
              <p14:cNvContentPartPr/>
              <p14:nvPr/>
            </p14:nvContentPartPr>
            <p14:xfrm>
              <a:off x="3727561" y="4040232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4D86607-F1A7-0D75-FDEB-96DE713637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39772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ADE24F4-8BEA-605F-5C39-264C461BAFB0}"/>
                  </a:ext>
                </a:extLst>
              </p14:cNvPr>
              <p14:cNvContentPartPr/>
              <p14:nvPr/>
            </p14:nvContentPartPr>
            <p14:xfrm>
              <a:off x="4239841" y="4047082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ADE24F4-8BEA-605F-5C39-264C461BAF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39840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74D7522-63D4-1CB3-1796-B9B74E3E0083}"/>
                  </a:ext>
                </a:extLst>
              </p14:cNvPr>
              <p14:cNvContentPartPr/>
              <p14:nvPr/>
            </p14:nvContentPartPr>
            <p14:xfrm>
              <a:off x="1152525" y="4589267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74D7522-63D4-1CB3-1796-B9B74E3E00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528C74B-3BCF-B806-C248-D1EDA654C85D}"/>
                  </a:ext>
                </a:extLst>
              </p14:cNvPr>
              <p14:cNvContentPartPr/>
              <p14:nvPr/>
            </p14:nvContentPartPr>
            <p14:xfrm>
              <a:off x="1671285" y="4595747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528C74B-3BCF-B806-C248-D1EDA654C8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EFBE915-E69B-D9ED-1B85-A56F2BE681B3}"/>
                  </a:ext>
                </a:extLst>
              </p14:cNvPr>
              <p14:cNvContentPartPr/>
              <p14:nvPr/>
            </p14:nvContentPartPr>
            <p14:xfrm>
              <a:off x="2183565" y="4589267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EFBE915-E69B-D9ED-1B85-A56F2BE681B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056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1C2559B-05CB-EE5D-6C99-3945A19C5B02}"/>
                  </a:ext>
                </a:extLst>
              </p14:cNvPr>
              <p14:cNvContentPartPr/>
              <p14:nvPr/>
            </p14:nvContentPartPr>
            <p14:xfrm>
              <a:off x="2702685" y="4589267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1C2559B-05CB-EE5D-6C99-3945A19C5B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34B266C-F0AD-0C1C-A037-9D057D6DC249}"/>
                  </a:ext>
                </a:extLst>
              </p14:cNvPr>
              <p14:cNvContentPartPr/>
              <p14:nvPr/>
            </p14:nvContentPartPr>
            <p14:xfrm>
              <a:off x="3208485" y="4595747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34B266C-F0AD-0C1C-A037-9D057D6DC24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0DE46E7-826D-146E-9946-470973C4587C}"/>
                  </a:ext>
                </a:extLst>
              </p14:cNvPr>
              <p14:cNvContentPartPr/>
              <p14:nvPr/>
            </p14:nvContentPartPr>
            <p14:xfrm>
              <a:off x="3727245" y="4589267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0DE46E7-826D-146E-9946-470973C4587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452626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B88A624-12D4-EE21-D8BC-8A04D5D715B0}"/>
                  </a:ext>
                </a:extLst>
              </p14:cNvPr>
              <p14:cNvContentPartPr/>
              <p14:nvPr/>
            </p14:nvContentPartPr>
            <p14:xfrm>
              <a:off x="4239525" y="4596117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B88A624-12D4-EE21-D8BC-8A04D5D715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525" y="45331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4BAE4F5-C2F3-F652-6CFE-7D363D88A22C}"/>
                  </a:ext>
                </a:extLst>
              </p14:cNvPr>
              <p14:cNvContentPartPr/>
              <p14:nvPr/>
            </p14:nvContentPartPr>
            <p14:xfrm>
              <a:off x="1152841" y="507313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4BAE4F5-C2F3-F652-6CFE-7D363D88A22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8984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8F17083-301D-963C-4B97-D959F18DBC2E}"/>
                  </a:ext>
                </a:extLst>
              </p14:cNvPr>
              <p14:cNvContentPartPr/>
              <p14:nvPr/>
            </p14:nvContentPartPr>
            <p14:xfrm>
              <a:off x="1671601" y="5079612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8F17083-301D-963C-4B97-D959F18DBC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244DA18-85F2-BFF4-9EA3-726F117ADCC7}"/>
                  </a:ext>
                </a:extLst>
              </p14:cNvPr>
              <p14:cNvContentPartPr/>
              <p14:nvPr/>
            </p14:nvContentPartPr>
            <p14:xfrm>
              <a:off x="2183881" y="5073132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244DA18-85F2-BFF4-9EA3-726F117ADC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88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0A6EF6B-F038-820E-79A5-06EE6301A005}"/>
                  </a:ext>
                </a:extLst>
              </p14:cNvPr>
              <p14:cNvContentPartPr/>
              <p14:nvPr/>
            </p14:nvContentPartPr>
            <p14:xfrm>
              <a:off x="2703001" y="5073132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0A6EF6B-F038-820E-79A5-06EE6301A00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0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C9360E6-3792-FE10-77BA-B4F48FE28725}"/>
                  </a:ext>
                </a:extLst>
              </p14:cNvPr>
              <p14:cNvContentPartPr/>
              <p14:nvPr/>
            </p14:nvContentPartPr>
            <p14:xfrm>
              <a:off x="3208801" y="5079612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C9360E6-3792-FE10-77BA-B4F48FE2872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80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0095FB-219C-9DE3-BBBA-0C840DACCB28}"/>
                  </a:ext>
                </a:extLst>
              </p14:cNvPr>
              <p14:cNvContentPartPr/>
              <p14:nvPr/>
            </p14:nvContentPartPr>
            <p14:xfrm>
              <a:off x="3727561" y="5073132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0095FB-219C-9DE3-BBBA-0C840DACCB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561" y="50101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A322FB8-F186-2104-41E7-3E7F46F1DE68}"/>
                  </a:ext>
                </a:extLst>
              </p14:cNvPr>
              <p14:cNvContentPartPr/>
              <p14:nvPr/>
            </p14:nvContentPartPr>
            <p14:xfrm>
              <a:off x="4239841" y="5079982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A322FB8-F186-2104-41E7-3E7F46F1DE6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41" y="50169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3927CED-78C3-54FE-DCD3-0E07B0525BBC}"/>
                  </a:ext>
                </a:extLst>
              </p14:cNvPr>
              <p14:cNvContentPartPr/>
              <p14:nvPr/>
            </p14:nvContentPartPr>
            <p14:xfrm>
              <a:off x="1152165" y="5583595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3927CED-78C3-54FE-DCD3-0E07B0525B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16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A861EF8-0EED-030B-AA55-A203002CA97F}"/>
                  </a:ext>
                </a:extLst>
              </p14:cNvPr>
              <p14:cNvContentPartPr/>
              <p14:nvPr/>
            </p14:nvContentPartPr>
            <p14:xfrm>
              <a:off x="1670925" y="5590075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A861EF8-0EED-030B-AA55-A203002CA97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79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7072A6B-1CFF-A79B-DF84-ECA5632E59E1}"/>
                  </a:ext>
                </a:extLst>
              </p14:cNvPr>
              <p14:cNvContentPartPr/>
              <p14:nvPr/>
            </p14:nvContentPartPr>
            <p14:xfrm>
              <a:off x="2183205" y="5583595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7072A6B-1CFF-A79B-DF84-ECA5632E59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20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83DF5981-29FD-9E61-18A4-2B69FCCB17BA}"/>
                  </a:ext>
                </a:extLst>
              </p14:cNvPr>
              <p14:cNvContentPartPr/>
              <p14:nvPr/>
            </p14:nvContentPartPr>
            <p14:xfrm>
              <a:off x="2702325" y="5583595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83DF5981-29FD-9E61-18A4-2B69FCCB17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32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CD84B51-87C4-A885-2114-BFCBA4DA511D}"/>
                  </a:ext>
                </a:extLst>
              </p14:cNvPr>
              <p14:cNvContentPartPr/>
              <p14:nvPr/>
            </p14:nvContentPartPr>
            <p14:xfrm>
              <a:off x="3208125" y="5590075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CD84B51-87C4-A885-2114-BFCBA4DA511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12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608C4A1-1C24-E1BA-D53A-826F6DC62BC2}"/>
                  </a:ext>
                </a:extLst>
              </p14:cNvPr>
              <p14:cNvContentPartPr/>
              <p14:nvPr/>
            </p14:nvContentPartPr>
            <p14:xfrm>
              <a:off x="3726885" y="5583595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608C4A1-1C24-E1BA-D53A-826F6DC62BC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63885" y="55205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A331056-BB52-5C52-4837-92399DFD4BB6}"/>
                  </a:ext>
                </a:extLst>
              </p14:cNvPr>
              <p14:cNvContentPartPr/>
              <p14:nvPr/>
            </p14:nvContentPartPr>
            <p14:xfrm>
              <a:off x="4239165" y="5590445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A331056-BB52-5C52-4837-92399DFD4BB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165" y="5527445"/>
                <a:ext cx="126000" cy="12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9C1517-A899-C40D-4F13-5D73859A8B2C}"/>
              </a:ext>
            </a:extLst>
          </p:cNvPr>
          <p:cNvCxnSpPr/>
          <p:nvPr/>
        </p:nvCxnSpPr>
        <p:spPr>
          <a:xfrm>
            <a:off x="1670925" y="3038693"/>
            <a:ext cx="3082050" cy="204091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400700-F1F8-E735-22B4-12E4FFD8AAC3}"/>
              </a:ext>
            </a:extLst>
          </p:cNvPr>
          <p:cNvCxnSpPr>
            <a:cxnSpLocks/>
          </p:cNvCxnSpPr>
          <p:nvPr/>
        </p:nvCxnSpPr>
        <p:spPr>
          <a:xfrm>
            <a:off x="1140883" y="5079612"/>
            <a:ext cx="789602" cy="52287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0B295E6-F9AD-49F6-50DD-34CF54E9F73C}"/>
              </a:ext>
            </a:extLst>
          </p:cNvPr>
          <p:cNvCxnSpPr>
            <a:cxnSpLocks/>
          </p:cNvCxnSpPr>
          <p:nvPr/>
        </p:nvCxnSpPr>
        <p:spPr>
          <a:xfrm>
            <a:off x="1926885" y="2018774"/>
            <a:ext cx="2823038" cy="186940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4D96AE-6B3D-F978-ABF0-A09966B791BD}"/>
              </a:ext>
            </a:extLst>
          </p:cNvPr>
          <p:cNvCxnSpPr>
            <a:cxnSpLocks/>
          </p:cNvCxnSpPr>
          <p:nvPr/>
        </p:nvCxnSpPr>
        <p:spPr>
          <a:xfrm>
            <a:off x="1140883" y="3855704"/>
            <a:ext cx="2591430" cy="171603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99A824-57F2-05AC-0BEB-8A4220C9BB01}"/>
              </a:ext>
            </a:extLst>
          </p:cNvPr>
          <p:cNvCxnSpPr>
            <a:cxnSpLocks/>
          </p:cNvCxnSpPr>
          <p:nvPr/>
        </p:nvCxnSpPr>
        <p:spPr>
          <a:xfrm>
            <a:off x="3726885" y="2025489"/>
            <a:ext cx="1023038" cy="67745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52D682-4050-1A7F-D63D-E69A7CDA78D6}"/>
              </a:ext>
            </a:extLst>
          </p:cNvPr>
          <p:cNvCxnSpPr>
            <a:cxnSpLocks/>
          </p:cNvCxnSpPr>
          <p:nvPr/>
        </p:nvCxnSpPr>
        <p:spPr>
          <a:xfrm>
            <a:off x="1149473" y="2707023"/>
            <a:ext cx="526800" cy="34884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663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F7D0DD3-F6A2-C956-0A2E-DDB275C6DB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b="1" dirty="0"/>
                  <a:t>Spot it!</a:t>
                </a:r>
                <a:r>
                  <a:rPr lang="en-US" dirty="0"/>
                  <a:t> Deck: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F7D0DD3-F6A2-C956-0A2E-DDB275C6DB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49C32DD-C731-0336-B6FD-51C54FF1AC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5416315"/>
              </p:ext>
            </p:extLst>
          </p:nvPr>
        </p:nvGraphicFramePr>
        <p:xfrm>
          <a:off x="1152525" y="2012633"/>
          <a:ext cx="3600450" cy="360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350">
                  <a:extLst>
                    <a:ext uri="{9D8B030D-6E8A-4147-A177-3AD203B41FA5}">
                      <a16:colId xmlns:a16="http://schemas.microsoft.com/office/drawing/2014/main" val="392469350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69948125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32994517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158822418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10654320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40484594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98993769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7288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12814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8763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15498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215507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8310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703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334195-A92A-477B-DA31-8E557F5B84E1}"/>
                  </a:ext>
                </a:extLst>
              </p:cNvPr>
              <p:cNvSpPr txBox="1"/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0    1     2    3     4     5    6   </m:t>
                      </m:r>
                      <m:r>
                        <a:rPr lang="en-US" sz="2600" b="0" i="0" smtClean="0">
                          <a:latin typeface="Cambria Math" panose="02040503050406030204" pitchFamily="18" charset="0"/>
                        </a:rPr>
                        <m:t> 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334195-A92A-477B-DA31-8E557F5B8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51" y="5591175"/>
                <a:ext cx="3914774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ACAEAC-E5F0-4F0E-1F2F-A06B699A2DB9}"/>
                  </a:ext>
                </a:extLst>
              </p:cNvPr>
              <p:cNvSpPr txBox="1"/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600" b="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ACAEAC-E5F0-4F0E-1F2F-A06B699A2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2" y="1766144"/>
                <a:ext cx="504825" cy="40934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5137B20-1EF4-5E01-63C7-0823226DA4C5}"/>
              </a:ext>
            </a:extLst>
          </p:cNvPr>
          <p:cNvSpPr txBox="1"/>
          <p:nvPr/>
        </p:nvSpPr>
        <p:spPr>
          <a:xfrm>
            <a:off x="5905500" y="1952625"/>
            <a:ext cx="5638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/>
              <a:t>Questions</a:t>
            </a: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How many total points are there?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How many lines/cards are there?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endParaRPr lang="en-US" sz="2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71C403B-923B-7E9F-DA8D-B38B840A5504}"/>
                  </a:ext>
                </a:extLst>
              </p14:cNvPr>
              <p14:cNvContentPartPr/>
              <p14:nvPr/>
            </p14:nvContentPartPr>
            <p14:xfrm>
              <a:off x="1157593" y="254834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71C403B-923B-7E9F-DA8D-B38B840A550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4953" y="248570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F864691-1E7D-D877-A53D-99A93D941D2D}"/>
                  </a:ext>
                </a:extLst>
              </p14:cNvPr>
              <p14:cNvContentPartPr/>
              <p14:nvPr/>
            </p14:nvContentPartPr>
            <p14:xfrm>
              <a:off x="1676353" y="255482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F864691-1E7D-D877-A53D-99A93D941D2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371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0067B94-BA92-C8CA-6747-EF94E8B28F19}"/>
                  </a:ext>
                </a:extLst>
              </p14:cNvPr>
              <p14:cNvContentPartPr/>
              <p14:nvPr/>
            </p14:nvContentPartPr>
            <p14:xfrm>
              <a:off x="2188633" y="254834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0067B94-BA92-C8CA-6747-EF94E8B28F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5993" y="248570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AE8D77E-5D1A-7186-7D49-91B5A2F29BF2}"/>
                  </a:ext>
                </a:extLst>
              </p14:cNvPr>
              <p14:cNvContentPartPr/>
              <p14:nvPr/>
            </p14:nvContentPartPr>
            <p14:xfrm>
              <a:off x="2707753" y="2548348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AE8D77E-5D1A-7186-7D49-91B5A2F29B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5113" y="248570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5FB0F6B-5493-115E-6F7F-E68139DAB911}"/>
                  </a:ext>
                </a:extLst>
              </p14:cNvPr>
              <p14:cNvContentPartPr/>
              <p14:nvPr/>
            </p14:nvContentPartPr>
            <p14:xfrm>
              <a:off x="3213553" y="2554828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5FB0F6B-5493-115E-6F7F-E68139DAB91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0913" y="249182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D1FC11B-1424-096E-B0A3-DE23B9883AE8}"/>
                  </a:ext>
                </a:extLst>
              </p14:cNvPr>
              <p14:cNvContentPartPr/>
              <p14:nvPr/>
            </p14:nvContentPartPr>
            <p14:xfrm>
              <a:off x="3732313" y="254834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D1FC11B-1424-096E-B0A3-DE23B9883AE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673" y="248570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3C3B6E5-30EE-802A-9909-C442315B00D1}"/>
                  </a:ext>
                </a:extLst>
              </p14:cNvPr>
              <p14:cNvContentPartPr/>
              <p14:nvPr/>
            </p14:nvContentPartPr>
            <p14:xfrm>
              <a:off x="4244593" y="255519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3C3B6E5-30EE-802A-9909-C442315B00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953" y="249219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DFF496C-56C3-491C-E509-7BA5F71B2A24}"/>
                  </a:ext>
                </a:extLst>
              </p14:cNvPr>
              <p14:cNvContentPartPr/>
              <p14:nvPr/>
            </p14:nvContentPartPr>
            <p14:xfrm>
              <a:off x="1157909" y="303221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DFF496C-56C3-491C-E509-7BA5F71B2A2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5269" y="29695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A9AA9A7-803F-79AC-6951-313E9CFCFA79}"/>
                  </a:ext>
                </a:extLst>
              </p14:cNvPr>
              <p14:cNvContentPartPr/>
              <p14:nvPr/>
            </p14:nvContentPartPr>
            <p14:xfrm>
              <a:off x="1676669" y="3038693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A9AA9A7-803F-79AC-6951-313E9CFCFA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402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4C6E67-357A-61C1-88B3-BF0AE7F51CBD}"/>
                  </a:ext>
                </a:extLst>
              </p14:cNvPr>
              <p14:cNvContentPartPr/>
              <p14:nvPr/>
            </p14:nvContentPartPr>
            <p14:xfrm>
              <a:off x="2188949" y="303221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4C6E67-357A-61C1-88B3-BF0AE7F51C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6309" y="29695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C23813B-E4C1-7947-1543-E695181FADB0}"/>
                  </a:ext>
                </a:extLst>
              </p14:cNvPr>
              <p14:cNvContentPartPr/>
              <p14:nvPr/>
            </p14:nvContentPartPr>
            <p14:xfrm>
              <a:off x="2708069" y="303221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C23813B-E4C1-7947-1543-E695181FAD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5429" y="29695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5666C37-D892-0395-76D3-8E51F0EC579C}"/>
                  </a:ext>
                </a:extLst>
              </p14:cNvPr>
              <p14:cNvContentPartPr/>
              <p14:nvPr/>
            </p14:nvContentPartPr>
            <p14:xfrm>
              <a:off x="3213869" y="303869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5666C37-D892-0395-76D3-8E51F0EC579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1229" y="297569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A91282A-1921-B9EA-6478-395002AC68FB}"/>
                  </a:ext>
                </a:extLst>
              </p14:cNvPr>
              <p14:cNvContentPartPr/>
              <p14:nvPr/>
            </p14:nvContentPartPr>
            <p14:xfrm>
              <a:off x="3732629" y="3032213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A91282A-1921-B9EA-6478-395002AC68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989" y="296957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6723A6A-C589-8395-4F78-CAD1629D9CF2}"/>
                  </a:ext>
                </a:extLst>
              </p14:cNvPr>
              <p14:cNvContentPartPr/>
              <p14:nvPr/>
            </p14:nvContentPartPr>
            <p14:xfrm>
              <a:off x="4244909" y="303906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6723A6A-C589-8395-4F78-CAD1629D9C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2269" y="29760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79C22FE-B507-1500-AD45-00827464983A}"/>
                  </a:ext>
                </a:extLst>
              </p14:cNvPr>
              <p14:cNvContentPartPr/>
              <p14:nvPr/>
            </p14:nvContentPartPr>
            <p14:xfrm>
              <a:off x="1152525" y="3556367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79C22FE-B507-1500-AD45-0082746498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885" y="349372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0FAEF22-06D0-E010-95A1-ADC7AFBEDBDB}"/>
                  </a:ext>
                </a:extLst>
              </p14:cNvPr>
              <p14:cNvContentPartPr/>
              <p14:nvPr/>
            </p14:nvContentPartPr>
            <p14:xfrm>
              <a:off x="1671285" y="3562847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0FAEF22-06D0-E010-95A1-ADC7AFBEDBD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4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2A0C382-D6AF-8321-B811-4DA10D03B1A4}"/>
                  </a:ext>
                </a:extLst>
              </p14:cNvPr>
              <p14:cNvContentPartPr/>
              <p14:nvPr/>
            </p14:nvContentPartPr>
            <p14:xfrm>
              <a:off x="2183565" y="3556367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2A0C382-D6AF-8321-B811-4DA10D03B1A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925" y="349372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178E17D-2682-40AB-D6D5-7F0879A49336}"/>
                  </a:ext>
                </a:extLst>
              </p14:cNvPr>
              <p14:cNvContentPartPr/>
              <p14:nvPr/>
            </p14:nvContentPartPr>
            <p14:xfrm>
              <a:off x="2702685" y="3556367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178E17D-2682-40AB-D6D5-7F0879A493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45" y="349372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D5A033-7DFC-C997-801A-E593F3E991D0}"/>
                  </a:ext>
                </a:extLst>
              </p14:cNvPr>
              <p14:cNvContentPartPr/>
              <p14:nvPr/>
            </p14:nvContentPartPr>
            <p14:xfrm>
              <a:off x="3208485" y="3562847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D5A033-7DFC-C997-801A-E593F3E991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845" y="34998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00E4ADC-E033-8C48-109D-5826370C142A}"/>
                  </a:ext>
                </a:extLst>
              </p14:cNvPr>
              <p14:cNvContentPartPr/>
              <p14:nvPr/>
            </p14:nvContentPartPr>
            <p14:xfrm>
              <a:off x="3727245" y="3556367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00E4ADC-E033-8C48-109D-5826370C14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605" y="349372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C05FDC1-CF3B-5FFC-DC1F-D484613CDD90}"/>
                  </a:ext>
                </a:extLst>
              </p14:cNvPr>
              <p14:cNvContentPartPr/>
              <p14:nvPr/>
            </p14:nvContentPartPr>
            <p14:xfrm>
              <a:off x="4239525" y="3563217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C05FDC1-CF3B-5FFC-DC1F-D484613CDD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85" y="35002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1AC1332-7252-9AF7-D74B-2EAFD57A8A87}"/>
                  </a:ext>
                </a:extLst>
              </p14:cNvPr>
              <p14:cNvContentPartPr/>
              <p14:nvPr/>
            </p14:nvContentPartPr>
            <p14:xfrm>
              <a:off x="1152841" y="4040232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1AC1332-7252-9AF7-D74B-2EAFD57A8A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0201" y="397759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F949A4-CD38-5DA7-6AD6-C756AE67083D}"/>
                  </a:ext>
                </a:extLst>
              </p14:cNvPr>
              <p14:cNvContentPartPr/>
              <p14:nvPr/>
            </p14:nvContentPartPr>
            <p14:xfrm>
              <a:off x="1671601" y="4046712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F949A4-CD38-5DA7-6AD6-C756AE6708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96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CA77B01-8869-4AB3-CBA1-591EA1207137}"/>
                  </a:ext>
                </a:extLst>
              </p14:cNvPr>
              <p14:cNvContentPartPr/>
              <p14:nvPr/>
            </p14:nvContentPartPr>
            <p14:xfrm>
              <a:off x="2183881" y="4040232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CA77B01-8869-4AB3-CBA1-591EA12071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1241" y="397759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C08B79F-CDC2-014E-14F4-18775FE05E05}"/>
                  </a:ext>
                </a:extLst>
              </p14:cNvPr>
              <p14:cNvContentPartPr/>
              <p14:nvPr/>
            </p14:nvContentPartPr>
            <p14:xfrm>
              <a:off x="2703001" y="4040232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C08B79F-CDC2-014E-14F4-18775FE05E0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361" y="397759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A83391C-32DC-50F6-4AE9-C0E40ACC95F6}"/>
                  </a:ext>
                </a:extLst>
              </p14:cNvPr>
              <p14:cNvContentPartPr/>
              <p14:nvPr/>
            </p14:nvContentPartPr>
            <p14:xfrm>
              <a:off x="3208801" y="40467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A83391C-32DC-50F6-4AE9-C0E40ACC95F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6161" y="39837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BCB5670-9F53-F7F8-1BE2-E63A1E89F182}"/>
                  </a:ext>
                </a:extLst>
              </p14:cNvPr>
              <p14:cNvContentPartPr/>
              <p14:nvPr/>
            </p14:nvContentPartPr>
            <p14:xfrm>
              <a:off x="3727561" y="4040232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BCB5670-9F53-F7F8-1BE2-E63A1E89F1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921" y="397759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4133935-7970-6E3B-CE30-D37025D2724C}"/>
                  </a:ext>
                </a:extLst>
              </p14:cNvPr>
              <p14:cNvContentPartPr/>
              <p14:nvPr/>
            </p14:nvContentPartPr>
            <p14:xfrm>
              <a:off x="4239841" y="4047082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4133935-7970-6E3B-CE30-D37025D27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7201" y="39840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02D6275-E764-3FF5-082C-4BEF60E084E7}"/>
                  </a:ext>
                </a:extLst>
              </p14:cNvPr>
              <p14:cNvContentPartPr/>
              <p14:nvPr/>
            </p14:nvContentPartPr>
            <p14:xfrm>
              <a:off x="1152525" y="4589267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02D6275-E764-3FF5-082C-4BEF60E084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885" y="452662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B454A84-731F-E63C-05ED-28D4D7D49216}"/>
                  </a:ext>
                </a:extLst>
              </p14:cNvPr>
              <p14:cNvContentPartPr/>
              <p14:nvPr/>
            </p14:nvContentPartPr>
            <p14:xfrm>
              <a:off x="1671285" y="4595747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B454A84-731F-E63C-05ED-28D4D7D4921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64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13B4614-BC93-5B21-F69A-BAF4F892407D}"/>
                  </a:ext>
                </a:extLst>
              </p14:cNvPr>
              <p14:cNvContentPartPr/>
              <p14:nvPr/>
            </p14:nvContentPartPr>
            <p14:xfrm>
              <a:off x="2183565" y="4589267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13B4614-BC93-5B21-F69A-BAF4F89240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925" y="452662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1267732-00F4-0497-F939-F078437715F2}"/>
                  </a:ext>
                </a:extLst>
              </p14:cNvPr>
              <p14:cNvContentPartPr/>
              <p14:nvPr/>
            </p14:nvContentPartPr>
            <p14:xfrm>
              <a:off x="2702685" y="4589267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1267732-00F4-0497-F939-F078437715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045" y="452662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2520066-4610-B316-83F8-8FD77D2FD619}"/>
                  </a:ext>
                </a:extLst>
              </p14:cNvPr>
              <p14:cNvContentPartPr/>
              <p14:nvPr/>
            </p14:nvContentPartPr>
            <p14:xfrm>
              <a:off x="3208485" y="4595747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2520066-4610-B316-83F8-8FD77D2FD6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845" y="45327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82EF9EB-5D0D-AC31-CE5C-F9A26D573004}"/>
                  </a:ext>
                </a:extLst>
              </p14:cNvPr>
              <p14:cNvContentPartPr/>
              <p14:nvPr/>
            </p14:nvContentPartPr>
            <p14:xfrm>
              <a:off x="3727245" y="4589267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82EF9EB-5D0D-AC31-CE5C-F9A26D57300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605" y="452662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BC6FC3C-52CA-5F03-CF79-FFE63EC1509B}"/>
                  </a:ext>
                </a:extLst>
              </p14:cNvPr>
              <p14:cNvContentPartPr/>
              <p14:nvPr/>
            </p14:nvContentPartPr>
            <p14:xfrm>
              <a:off x="4239525" y="4596117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BC6FC3C-52CA-5F03-CF79-FFE63EC150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885" y="45331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CBE9DE4-113E-61B4-F9F5-07DE0D83BB08}"/>
                  </a:ext>
                </a:extLst>
              </p14:cNvPr>
              <p14:cNvContentPartPr/>
              <p14:nvPr/>
            </p14:nvContentPartPr>
            <p14:xfrm>
              <a:off x="1152841" y="507313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CBE9DE4-113E-61B4-F9F5-07DE0D83BB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0201" y="501049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C52D970-F9A4-BBA8-1E91-3FB4A8BF3189}"/>
                  </a:ext>
                </a:extLst>
              </p14:cNvPr>
              <p14:cNvContentPartPr/>
              <p14:nvPr/>
            </p14:nvContentPartPr>
            <p14:xfrm>
              <a:off x="1671601" y="5079612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C52D970-F9A4-BBA8-1E91-3FB4A8BF31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96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A9FEFE8-53CB-EDFD-437B-266A06EE8BBD}"/>
                  </a:ext>
                </a:extLst>
              </p14:cNvPr>
              <p14:cNvContentPartPr/>
              <p14:nvPr/>
            </p14:nvContentPartPr>
            <p14:xfrm>
              <a:off x="2183881" y="5073132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A9FEFE8-53CB-EDFD-437B-266A06EE8B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1241" y="501049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A96B510-1020-0868-3A30-883ED6E6630F}"/>
                  </a:ext>
                </a:extLst>
              </p14:cNvPr>
              <p14:cNvContentPartPr/>
              <p14:nvPr/>
            </p14:nvContentPartPr>
            <p14:xfrm>
              <a:off x="2703001" y="5073132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A96B510-1020-0868-3A30-883ED6E6630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361" y="501049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6E7DFF96-BBF7-5E42-7DA8-F831C8BF47A5}"/>
                  </a:ext>
                </a:extLst>
              </p14:cNvPr>
              <p14:cNvContentPartPr/>
              <p14:nvPr/>
            </p14:nvContentPartPr>
            <p14:xfrm>
              <a:off x="3208801" y="5079612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6E7DFF96-BBF7-5E42-7DA8-F831C8BF47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6161" y="501661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51BB342-77AC-78E8-EC90-A9D142E673E7}"/>
                  </a:ext>
                </a:extLst>
              </p14:cNvPr>
              <p14:cNvContentPartPr/>
              <p14:nvPr/>
            </p14:nvContentPartPr>
            <p14:xfrm>
              <a:off x="3727561" y="5073132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51BB342-77AC-78E8-EC90-A9D142E673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921" y="501049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A6AB3BF-ABAA-30C9-6C7A-1F40A12AF889}"/>
                  </a:ext>
                </a:extLst>
              </p14:cNvPr>
              <p14:cNvContentPartPr/>
              <p14:nvPr/>
            </p14:nvContentPartPr>
            <p14:xfrm>
              <a:off x="4239841" y="5079982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A6AB3BF-ABAA-30C9-6C7A-1F40A12AF8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7201" y="50169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F7936A5-EAAF-3A06-69A6-7B40DF7005F0}"/>
                  </a:ext>
                </a:extLst>
              </p14:cNvPr>
              <p14:cNvContentPartPr/>
              <p14:nvPr/>
            </p14:nvContentPartPr>
            <p14:xfrm>
              <a:off x="1152165" y="5583595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F7936A5-EAAF-3A06-69A6-7B40DF7005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9525" y="552095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DC406EC-55CE-5064-3334-97D33AE3C6FE}"/>
                  </a:ext>
                </a:extLst>
              </p14:cNvPr>
              <p14:cNvContentPartPr/>
              <p14:nvPr/>
            </p14:nvContentPartPr>
            <p14:xfrm>
              <a:off x="1670925" y="5590075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DC406EC-55CE-5064-3334-97D33AE3C6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28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C716696-B431-70D5-2912-095C7337A98D}"/>
                  </a:ext>
                </a:extLst>
              </p14:cNvPr>
              <p14:cNvContentPartPr/>
              <p14:nvPr/>
            </p14:nvContentPartPr>
            <p14:xfrm>
              <a:off x="2183205" y="5583595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C716696-B431-70D5-2912-095C7337A9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565" y="552095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1DA4C98-BEE0-1BEE-3AB6-717ADADD1122}"/>
                  </a:ext>
                </a:extLst>
              </p14:cNvPr>
              <p14:cNvContentPartPr/>
              <p14:nvPr/>
            </p14:nvContentPartPr>
            <p14:xfrm>
              <a:off x="2702325" y="5583595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1DA4C98-BEE0-1BEE-3AB6-717ADADD112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9685" y="552095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DBE0CD3-D034-BCB3-37C9-EB81BFAA61A5}"/>
                  </a:ext>
                </a:extLst>
              </p14:cNvPr>
              <p14:cNvContentPartPr/>
              <p14:nvPr/>
            </p14:nvContentPartPr>
            <p14:xfrm>
              <a:off x="3208125" y="5590075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DBE0CD3-D034-BCB3-37C9-EB81BFAA61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485" y="55270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34ED26F-5CC7-4668-590E-B9CEBC450638}"/>
                  </a:ext>
                </a:extLst>
              </p14:cNvPr>
              <p14:cNvContentPartPr/>
              <p14:nvPr/>
            </p14:nvContentPartPr>
            <p14:xfrm>
              <a:off x="3726885" y="5583595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34ED26F-5CC7-4668-590E-B9CEBC4506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4245" y="552095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CA4E87F-2E9F-9FAB-EA85-CC1F1336B979}"/>
                  </a:ext>
                </a:extLst>
              </p14:cNvPr>
              <p14:cNvContentPartPr/>
              <p14:nvPr/>
            </p14:nvContentPartPr>
            <p14:xfrm>
              <a:off x="4239165" y="5590445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CA4E87F-2E9F-9FAB-EA85-CC1F1336B9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525" y="5527445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8358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ot It Animal Grid With Cards">
            <a:extLst>
              <a:ext uri="{FF2B5EF4-FFF2-40B4-BE49-F238E27FC236}">
                <a16:creationId xmlns:a16="http://schemas.microsoft.com/office/drawing/2014/main" id="{BBEE1D05-1005-370D-C31C-21610C178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85725"/>
            <a:ext cx="733425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36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3129A3B-9E2A-9F92-F0E4-B4BC1B8CAA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 real </a:t>
                </a:r>
                <a:r>
                  <a:rPr lang="en-US" b="1" dirty="0"/>
                  <a:t>Spot it! </a:t>
                </a:r>
                <a:r>
                  <a:rPr lang="en-US" dirty="0"/>
                  <a:t>deck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55</m:t>
                    </m:r>
                  </m:oMath>
                </a14:m>
                <a:r>
                  <a:rPr lang="en-US" dirty="0"/>
                  <a:t> cards.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3129A3B-9E2A-9F92-F0E4-B4BC1B8CAA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02EEE1-5DFF-3BA8-DDFA-D89D66306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36888" y="3012598"/>
            <a:ext cx="2426412" cy="2400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6FBA7F-B444-78DB-820A-9C4D809C7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833818" y="1414117"/>
            <a:ext cx="3414042" cy="4681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926AD2-1529-73C7-E1AC-DCE02AE3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142" y="3012598"/>
            <a:ext cx="2395745" cy="240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8894A9-0302-E348-EB35-98EFABE6C65D}"/>
                  </a:ext>
                </a:extLst>
              </p:cNvPr>
              <p:cNvSpPr txBox="1"/>
              <p:nvPr/>
            </p:nvSpPr>
            <p:spPr>
              <a:xfrm>
                <a:off x="7071244" y="2047785"/>
                <a:ext cx="333128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u="sng" dirty="0"/>
                  <a:t>The </a:t>
                </a:r>
                <a14:m>
                  <m:oMath xmlns:m="http://schemas.openxmlformats.org/officeDocument/2006/math">
                    <m:r>
                      <a:rPr lang="en-US" sz="2600" b="0" i="1" u="sng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600" u="sng" dirty="0"/>
                  <a:t> “missing” cards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8894A9-0302-E348-EB35-98EFABE6C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244" y="2047785"/>
                <a:ext cx="3331288" cy="492443"/>
              </a:xfrm>
              <a:prstGeom prst="rect">
                <a:avLst/>
              </a:prstGeom>
              <a:blipFill>
                <a:blip r:embed="rId6"/>
                <a:stretch>
                  <a:fillRect l="-3297" t="-11111" r="-916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7944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E8358-5CDC-26A2-8CD0-C6607F177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D86E290-3ED0-0775-6CFB-8489EBE3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0"/>
            <a:ext cx="2466975" cy="2752725"/>
          </a:xfrm>
        </p:spPr>
        <p:txBody>
          <a:bodyPr/>
          <a:lstStyle/>
          <a:p>
            <a:r>
              <a:rPr lang="en-US" dirty="0"/>
              <a:t>Duality between pictures and cards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C05899-281E-6980-6D74-01CD3FB881F1}"/>
              </a:ext>
            </a:extLst>
          </p:cNvPr>
          <p:cNvSpPr txBox="1"/>
          <p:nvPr/>
        </p:nvSpPr>
        <p:spPr>
          <a:xfrm>
            <a:off x="253951" y="3429000"/>
            <a:ext cx="23273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can think of the points as cards and think of the lines as pictures.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5F549-5643-8C29-85D7-F73D5FD0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280" y="0"/>
            <a:ext cx="758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468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2955DE-6A89-910A-2570-7C24BE17E5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What happens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is not prime?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2955DE-6A89-910A-2570-7C24BE17E5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7E904C-FD37-6E22-C370-2B388F7FB0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 similar technique works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is a power of a prime.</a:t>
                </a:r>
              </a:p>
              <a:p>
                <a:r>
                  <a:rPr lang="en-US" dirty="0"/>
                  <a:t>For example,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works because it’s a power of a prime.</a:t>
                </a:r>
              </a:p>
              <a:p>
                <a:r>
                  <a:rPr lang="en-US" dirty="0"/>
                  <a:t>So you can make a </a:t>
                </a:r>
                <a:r>
                  <a:rPr lang="en-US" dirty="0" err="1"/>
                  <a:t>Dobble</a:t>
                </a:r>
                <a:r>
                  <a:rPr lang="en-US" dirty="0"/>
                  <a:t> deck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dirty="0"/>
                  <a:t> pictures on each card.</a:t>
                </a:r>
              </a:p>
              <a:p>
                <a:r>
                  <a:rPr lang="en-US" dirty="0"/>
                  <a:t>But we need something more complicated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7E904C-FD37-6E22-C370-2B388F7FB0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8731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134D4-701C-8611-47BF-92CF23D0D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0775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2871F2-6599-4AC4-8808-2BC38C9880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85900"/>
                <a:ext cx="10515600" cy="5006976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dirty="0"/>
                  <a:t>We can make a perfect </a:t>
                </a:r>
                <a:r>
                  <a:rPr lang="en-US" sz="2400" dirty="0" err="1"/>
                  <a:t>Dobble</a:t>
                </a:r>
                <a:r>
                  <a:rPr lang="en-US" sz="2400" dirty="0"/>
                  <a:t> deck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400" dirty="0"/>
                  <a:t> pictures on each card whenever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400" dirty="0"/>
                  <a:t> for some prime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and positive integer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b="1" dirty="0"/>
                  <a:t>Open problem: </a:t>
                </a:r>
                <a:r>
                  <a:rPr lang="en-US" sz="2400" dirty="0"/>
                  <a:t>Is it possible to make a perfect </a:t>
                </a:r>
                <a:r>
                  <a:rPr lang="en-US" sz="2400" dirty="0" err="1"/>
                  <a:t>Dobble</a:t>
                </a:r>
                <a:r>
                  <a:rPr lang="en-US" sz="2400" dirty="0"/>
                  <a:t> deck with any other values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?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/>
                  <a:t>The Bruck–Ryser–Chowla theorem: 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has remainder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 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/>
                  <a:t> when divided by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 dirty="0"/>
                  <a:t>, then it must be the sum of two squares. 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This implies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dirty="0"/>
                  <a:t> is impossible.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/>
                  <a:t>A massive computer search showed that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sz="2400" dirty="0"/>
                  <a:t> is impossible.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r>
                  <a:rPr lang="en-US" sz="2400" b="0" dirty="0"/>
                  <a:t> </a:t>
                </a:r>
                <a:r>
                  <a:rPr lang="en-US" sz="2400" dirty="0"/>
                  <a:t>might </a:t>
                </a:r>
                <a:r>
                  <a:rPr lang="en-US" sz="2400" b="0" dirty="0"/>
                  <a:t>be impossible, but no one has proved this!</a:t>
                </a:r>
                <a:r>
                  <a:rPr lang="en-US" sz="2400" dirty="0"/>
                  <a:t>  It’s too complicated for a computer to check, so we need new ideas.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2871F2-6599-4AC4-8808-2BC38C9880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85900"/>
                <a:ext cx="10515600" cy="5006976"/>
              </a:xfrm>
              <a:blipFill>
                <a:blip r:embed="rId2"/>
                <a:stretch>
                  <a:fillRect l="-812" r="-870" b="-3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5798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1EC1A-3AF9-656F-A7A9-5EC59C3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F5AB8-DB37-210F-60D2-114E5D6CC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The math behind Spot It!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4"/>
              </a:rPr>
              <a:t>SpotItPuzzleEdited.pdf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Projective plane – Wikipedia</a:t>
            </a:r>
            <a:endParaRPr lang="en-US" dirty="0"/>
          </a:p>
          <a:p>
            <a:r>
              <a:rPr lang="en-US" dirty="0">
                <a:hlinkClick r:id="rId5"/>
              </a:rPr>
              <a:t>Jamie Mulholland – SFU</a:t>
            </a:r>
            <a:endParaRPr lang="en-US" dirty="0"/>
          </a:p>
          <a:p>
            <a:r>
              <a:rPr lang="en-US" dirty="0">
                <a:hlinkClick r:id="rId6"/>
              </a:rPr>
              <a:t>Finite Projective Planes and the Math of Spot It! – </a:t>
            </a:r>
            <a:r>
              <a:rPr lang="en-US" dirty="0" err="1">
                <a:hlinkClick r:id="rId6"/>
              </a:rPr>
              <a:t>puzzlewocky</a:t>
            </a:r>
            <a:endParaRPr lang="en-US" dirty="0"/>
          </a:p>
          <a:p>
            <a:r>
              <a:rPr lang="en-US" dirty="0">
                <a:hlinkClick r:id="rId7"/>
              </a:rPr>
              <a:t>How does </a:t>
            </a:r>
            <a:r>
              <a:rPr lang="en-US" dirty="0" err="1">
                <a:hlinkClick r:id="rId7"/>
              </a:rPr>
              <a:t>Dobble</a:t>
            </a:r>
            <a:r>
              <a:rPr lang="en-US" dirty="0">
                <a:hlinkClick r:id="rId7"/>
              </a:rPr>
              <a:t> (Spot It) work? (YouTube)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405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F8B41-40E4-EF5D-8069-5C5609CE0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381C-85FC-14C9-5CD7-ADBE4D03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the number of pictures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B01873-B571-8C17-3A22-527FCA5507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108700" cy="4351338"/>
              </a:xfrm>
            </p:spPr>
            <p:txBody>
              <a:bodyPr/>
              <a:lstStyle/>
              <a:p>
                <a:r>
                  <a:rPr lang="en-US" dirty="0"/>
                  <a:t>Each card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 dirty="0"/>
                  <a:t> pictures on it.</a:t>
                </a:r>
              </a:p>
              <a:p>
                <a:endParaRPr lang="en-US" dirty="0"/>
              </a:p>
              <a:p>
                <a:r>
                  <a:rPr lang="en-US" dirty="0"/>
                  <a:t>But we can consider variations with different values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In </a:t>
                </a:r>
                <a:r>
                  <a:rPr lang="en-US" b="1" dirty="0"/>
                  <a:t>Spot it! Jr.</a:t>
                </a:r>
                <a:r>
                  <a:rPr lang="en-US" dirty="0"/>
                  <a:t>, each card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dirty="0"/>
                  <a:t> pictures.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B01873-B571-8C17-3A22-527FCA5507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108700" cy="4351338"/>
              </a:xfrm>
              <a:blipFill>
                <a:blip r:embed="rId2"/>
                <a:stretch>
                  <a:fillRect l="-1796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Spot It! Jr. Animals | A Mighty Girl">
            <a:extLst>
              <a:ext uri="{FF2B5EF4-FFF2-40B4-BE49-F238E27FC236}">
                <a16:creationId xmlns:a16="http://schemas.microsoft.com/office/drawing/2014/main" id="{4F49D74C-3050-71CA-44B3-584B4417C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01" y="1690687"/>
            <a:ext cx="4406900" cy="44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87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463AE1-2935-D55E-AE14-7ABB886FA1E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463AE1-2935-D55E-AE14-7ABB886FA1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B03BD3-E145-ACC8-CA47-BFDBF96018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Design a </a:t>
                </a:r>
                <a:r>
                  <a:rPr lang="en-US" dirty="0" err="1"/>
                  <a:t>Dobble</a:t>
                </a:r>
                <a:r>
                  <a:rPr lang="en-US" dirty="0"/>
                  <a:t> deck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pictures on each card.</a:t>
                </a:r>
              </a:p>
              <a:p>
                <a:endParaRPr lang="en-US" dirty="0"/>
              </a:p>
              <a:p>
                <a:r>
                  <a:rPr lang="en-US" dirty="0"/>
                  <a:t>I’ll use numbers as my “pictures.”</a:t>
                </a:r>
              </a:p>
              <a:p>
                <a:endParaRPr lang="en-US" dirty="0"/>
              </a:p>
              <a:p>
                <a:r>
                  <a:rPr lang="en-US" b="1" dirty="0"/>
                  <a:t>Questions:</a:t>
                </a:r>
              </a:p>
              <a:p>
                <a:endParaRPr lang="en-US" b="1" dirty="0"/>
              </a:p>
              <a:p>
                <a:pPr lvl="1"/>
                <a:r>
                  <a:rPr lang="en-US" sz="2800" dirty="0"/>
                  <a:t>How many pictures/numbers do you need?</a:t>
                </a:r>
              </a:p>
              <a:p>
                <a:pPr lvl="1"/>
                <a:endParaRPr lang="en-US" sz="2800" dirty="0"/>
              </a:p>
              <a:p>
                <a:pPr lvl="1"/>
                <a:r>
                  <a:rPr lang="en-US" sz="2800" dirty="0"/>
                  <a:t>How many cards do you need?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B03BD3-E145-ACC8-CA47-BFDBF96018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317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77F60-4E77-BADB-31C2-814303802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3E8611-1B88-98C9-2E0D-0847AB5BC0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3E8611-1B88-98C9-2E0D-0847AB5BC0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93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A2D48-C0B6-4378-84DF-53261CD3A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D961479-4605-D2F8-BB07-2BAA9D37DB2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D961479-4605-D2F8-BB07-2BAA9D37DB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9863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E4FBE-C7CB-7EA5-E1EE-65C050C62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54EB77-0030-5055-6C57-DAC03EF44F7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54EB77-0030-5055-6C57-DAC03EF44F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3B261C-37B2-7A5B-3873-17B6D2EE1F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Design a </a:t>
                </a:r>
                <a:r>
                  <a:rPr lang="en-US" dirty="0" err="1"/>
                  <a:t>Dobble</a:t>
                </a:r>
                <a:r>
                  <a:rPr lang="en-US" dirty="0"/>
                  <a:t> deck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 pictures on each card.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1" dirty="0"/>
                  <a:t>Questions:</a:t>
                </a:r>
              </a:p>
              <a:p>
                <a:endParaRPr lang="en-US" b="1" dirty="0"/>
              </a:p>
              <a:p>
                <a:pPr lvl="1"/>
                <a:r>
                  <a:rPr lang="en-US" sz="2800" dirty="0"/>
                  <a:t>How many pictures do you need?</a:t>
                </a:r>
              </a:p>
              <a:p>
                <a:pPr lvl="1"/>
                <a:endParaRPr lang="en-US" sz="2800" dirty="0"/>
              </a:p>
              <a:p>
                <a:pPr lvl="1"/>
                <a:r>
                  <a:rPr lang="en-US" sz="2800" dirty="0"/>
                  <a:t>How many cards do you need?</a:t>
                </a:r>
              </a:p>
              <a:p>
                <a:pPr lvl="1"/>
                <a:endParaRPr lang="en-US" sz="2800" dirty="0"/>
              </a:p>
              <a:p>
                <a:pPr lvl="1"/>
                <a:r>
                  <a:rPr lang="en-US" dirty="0"/>
                  <a:t>I’ll skip to the answer to save time.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3B261C-37B2-7A5B-3873-17B6D2EE1F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098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1878</Words>
  <Application>Microsoft Office PowerPoint</Application>
  <PresentationFormat>Widescreen</PresentationFormat>
  <Paragraphs>453</Paragraphs>
  <Slides>49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Aptos</vt:lpstr>
      <vt:lpstr>Aptos Display</vt:lpstr>
      <vt:lpstr>Arial</vt:lpstr>
      <vt:lpstr>Cambria Math</vt:lpstr>
      <vt:lpstr>Office Theme</vt:lpstr>
      <vt:lpstr>The geometry of Spot it!</vt:lpstr>
      <vt:lpstr>How to play</vt:lpstr>
      <vt:lpstr>How to play</vt:lpstr>
      <vt:lpstr>Conditions on a Dobble deck.</vt:lpstr>
      <vt:lpstr>Varying the number of pictures</vt:lpstr>
      <vt:lpstr>N=2</vt:lpstr>
      <vt:lpstr>N=2</vt:lpstr>
      <vt:lpstr>N=2</vt:lpstr>
      <vt:lpstr>N=3</vt:lpstr>
      <vt:lpstr>The Fano Plane and Spot it!</vt:lpstr>
      <vt:lpstr>The non-degenerate condition</vt:lpstr>
      <vt:lpstr>Dobble and projective planes</vt:lpstr>
      <vt:lpstr>Dobble and projective planes</vt:lpstr>
      <vt:lpstr>Dobble and projective planes</vt:lpstr>
      <vt:lpstr>N=∞</vt:lpstr>
      <vt:lpstr>Are the conditions satisfied?</vt:lpstr>
      <vt:lpstr>How to deal with parallel lines?</vt:lpstr>
      <vt:lpstr>Slope</vt:lpstr>
      <vt:lpstr>Slopes as points at infinity.</vt:lpstr>
      <vt:lpstr>Projective geometry</vt:lpstr>
      <vt:lpstr>Vanishing points in art</vt:lpstr>
      <vt:lpstr>Lines with different slopes have different vanishing points</vt:lpstr>
      <vt:lpstr>Finite projective planes</vt:lpstr>
      <vt:lpstr>N=6 ,  (n=5)</vt:lpstr>
      <vt:lpstr>N=6 ,  (n=5)</vt:lpstr>
      <vt:lpstr>N=6 ,  (n=5)</vt:lpstr>
      <vt:lpstr>Spot it! Jr.</vt:lpstr>
      <vt:lpstr>The projective plane over Z_2 (N=3)</vt:lpstr>
      <vt:lpstr>The projective plane over Z_3 (N=4)</vt:lpstr>
      <vt:lpstr>PowerPoint Presentation</vt:lpstr>
      <vt:lpstr>Something goes wrong with Z_4</vt:lpstr>
      <vt:lpstr>Multiplication in Z_n</vt:lpstr>
      <vt:lpstr>Multiplication in Z_n</vt:lpstr>
      <vt:lpstr>We need n to be prime.</vt:lpstr>
      <vt:lpstr>We need n to be prime.</vt:lpstr>
      <vt:lpstr>The Spot it! Deck: N=8</vt:lpstr>
      <vt:lpstr>The Spot it! Deck: N=8</vt:lpstr>
      <vt:lpstr>The Spot it! Deck: N=8</vt:lpstr>
      <vt:lpstr>The Spot it! Deck: N=8</vt:lpstr>
      <vt:lpstr>The Spot it! Deck: N=8</vt:lpstr>
      <vt:lpstr>The Spot it! Deck: N=8</vt:lpstr>
      <vt:lpstr>The Spot it! Deck: N=8</vt:lpstr>
      <vt:lpstr>The Spot it! Deck: N=8</vt:lpstr>
      <vt:lpstr>PowerPoint Presentation</vt:lpstr>
      <vt:lpstr>A real Spot it! deck contains 55 cards.</vt:lpstr>
      <vt:lpstr>Duality between pictures and cards</vt:lpstr>
      <vt:lpstr>What happens when n is not prime?</vt:lpstr>
      <vt:lpstr>Conclusion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Travis Mandel</dc:creator>
  <cp:lastModifiedBy>Travis Mandel</cp:lastModifiedBy>
  <cp:revision>1</cp:revision>
  <dcterms:created xsi:type="dcterms:W3CDTF">2026-04-06T15:36:11Z</dcterms:created>
  <dcterms:modified xsi:type="dcterms:W3CDTF">2026-04-11T18:36:43Z</dcterms:modified>
</cp:coreProperties>
</file>