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79" r:id="rId17"/>
    <p:sldId id="263" r:id="rId18"/>
    <p:sldId id="269" r:id="rId19"/>
    <p:sldId id="281" r:id="rId20"/>
    <p:sldId id="280" r:id="rId21"/>
    <p:sldId id="270" r:id="rId22"/>
    <p:sldId id="271" r:id="rId23"/>
    <p:sldId id="273" r:id="rId24"/>
    <p:sldId id="272" r:id="rId25"/>
    <p:sldId id="275" r:id="rId26"/>
    <p:sldId id="274" r:id="rId27"/>
    <p:sldId id="284" r:id="rId28"/>
    <p:sldId id="277" r:id="rId29"/>
    <p:sldId id="276" r:id="rId30"/>
    <p:sldId id="287" r:id="rId31"/>
    <p:sldId id="286" r:id="rId32"/>
    <p:sldId id="282" r:id="rId33"/>
    <p:sldId id="28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604FE3-391C-464C-AF31-20EEA1C339FD}" v="18" dt="2025-11-09T19:38:38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vis Mandel" userId="ae43e0f50792b37f" providerId="LiveId" clId="{852450F2-F3F9-4FE3-8232-3A5BBB7E5B01}"/>
    <pc:docChg chg="custSel addSld delSld modSld">
      <pc:chgData name="Travis Mandel" userId="ae43e0f50792b37f" providerId="LiveId" clId="{852450F2-F3F9-4FE3-8232-3A5BBB7E5B01}" dt="2025-11-09T19:38:38.577" v="33"/>
      <pc:docMkLst>
        <pc:docMk/>
      </pc:docMkLst>
      <pc:sldChg chg="addSp">
        <pc:chgData name="Travis Mandel" userId="ae43e0f50792b37f" providerId="LiveId" clId="{852450F2-F3F9-4FE3-8232-3A5BBB7E5B01}" dt="2025-11-09T19:12:28.152" v="15"/>
        <pc:sldMkLst>
          <pc:docMk/>
          <pc:sldMk cId="3416825844" sldId="257"/>
        </pc:sldMkLst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3416825844" sldId="257"/>
            <ac:inkMk id="4" creationId="{FFE6981A-4E51-CBF2-B653-B575E5631626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3416825844" sldId="257"/>
            <ac:inkMk id="5" creationId="{89609A74-6C33-0C21-C22B-C72C172E244A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3416825844" sldId="257"/>
            <ac:inkMk id="7" creationId="{E7CA9110-3976-928B-11C4-BAD9152CDAB7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3416825844" sldId="257"/>
            <ac:inkMk id="8" creationId="{F2FD2328-EDBC-B57C-DE78-A8BC2CC22EAE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3416825844" sldId="257"/>
            <ac:inkMk id="9" creationId="{07A26F42-2AB9-1886-44B9-3640812A84AC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3416825844" sldId="257"/>
            <ac:inkMk id="10" creationId="{C96F394D-9EDD-778C-B52A-C8990C400843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3416825844" sldId="257"/>
            <ac:inkMk id="11" creationId="{6096FAD4-BC10-4E42-7C1D-512D483072AE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3416825844" sldId="257"/>
            <ac:inkMk id="12" creationId="{F3789B18-0EDC-1DC2-C8E0-047F24A4624B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3416825844" sldId="257"/>
            <ac:inkMk id="13" creationId="{8DC9E92F-89A7-2A47-8B56-96A239956405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3416825844" sldId="257"/>
            <ac:inkMk id="14" creationId="{25EACD61-BD68-B782-514F-6CD4324D8F8D}"/>
          </ac:inkMkLst>
        </pc:inkChg>
      </pc:sldChg>
      <pc:sldChg chg="addSp modSp">
        <pc:chgData name="Travis Mandel" userId="ae43e0f50792b37f" providerId="LiveId" clId="{852450F2-F3F9-4FE3-8232-3A5BBB7E5B01}" dt="2025-11-09T19:12:28.152" v="15"/>
        <pc:sldMkLst>
          <pc:docMk/>
          <pc:sldMk cId="3413422878" sldId="258"/>
        </pc:sldMkLst>
        <pc:spChg chg="mod">
          <ac:chgData name="Travis Mandel" userId="ae43e0f50792b37f" providerId="LiveId" clId="{852450F2-F3F9-4FE3-8232-3A5BBB7E5B01}" dt="2025-11-09T18:10:10.466" v="14" actId="20577"/>
          <ac:spMkLst>
            <pc:docMk/>
            <pc:sldMk cId="3413422878" sldId="258"/>
            <ac:spMk id="3" creationId="{CD800A27-29DB-8CA2-C040-EBD30B61A371}"/>
          </ac:spMkLst>
        </pc:sp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3413422878" sldId="258"/>
            <ac:inkMk id="4" creationId="{B01824F0-293C-9624-282C-2C0467C6E149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3413422878" sldId="258"/>
            <ac:inkMk id="6" creationId="{D697BBA8-F65C-BAAB-A608-75D01A595B78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3413422878" sldId="258"/>
            <ac:inkMk id="7" creationId="{E9307E2D-D9B9-47A3-9A4A-3B7B7C0E967F}"/>
          </ac:inkMkLst>
        </pc:inkChg>
      </pc:sldChg>
      <pc:sldChg chg="addSp">
        <pc:chgData name="Travis Mandel" userId="ae43e0f50792b37f" providerId="LiveId" clId="{852450F2-F3F9-4FE3-8232-3A5BBB7E5B01}" dt="2025-11-09T19:12:28.152" v="15"/>
        <pc:sldMkLst>
          <pc:docMk/>
          <pc:sldMk cId="484801653" sldId="259"/>
        </pc:sldMkLst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484801653" sldId="259"/>
            <ac:inkMk id="3" creationId="{56424177-0F14-0A71-3CF2-2B0BFDCCDFE7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484801653" sldId="259"/>
            <ac:inkMk id="4" creationId="{C519A9E9-C8CC-17E8-41A8-8B86F16FD716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484801653" sldId="259"/>
            <ac:inkMk id="5" creationId="{08A952F4-8019-0319-3822-BA4E55957504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484801653" sldId="259"/>
            <ac:inkMk id="6" creationId="{893A15A3-FF5B-D2F6-33DF-406D1D3A9741}"/>
          </ac:inkMkLst>
        </pc:inkChg>
      </pc:sldChg>
      <pc:sldChg chg="addSp">
        <pc:chgData name="Travis Mandel" userId="ae43e0f50792b37f" providerId="LiveId" clId="{852450F2-F3F9-4FE3-8232-3A5BBB7E5B01}" dt="2025-11-09T19:12:28.152" v="15"/>
        <pc:sldMkLst>
          <pc:docMk/>
          <pc:sldMk cId="4211043871" sldId="260"/>
        </pc:sldMkLst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4211043871" sldId="260"/>
            <ac:inkMk id="4" creationId="{E8D3394B-7F59-B7CA-F8CC-809388237B4A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4211043871" sldId="260"/>
            <ac:inkMk id="5" creationId="{D174A957-176B-C520-768E-94DC88AC4547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4211043871" sldId="260"/>
            <ac:inkMk id="6" creationId="{B29A58A0-8652-52FF-A9C0-7464F1F2FA79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4211043871" sldId="260"/>
            <ac:inkMk id="7" creationId="{1459CBBF-BE65-0F2A-3D1F-19F3E3F43C28}"/>
          </ac:inkMkLst>
        </pc:inkChg>
      </pc:sldChg>
      <pc:sldChg chg="addSp">
        <pc:chgData name="Travis Mandel" userId="ae43e0f50792b37f" providerId="LiveId" clId="{852450F2-F3F9-4FE3-8232-3A5BBB7E5B01}" dt="2025-11-09T19:12:28.152" v="15"/>
        <pc:sldMkLst>
          <pc:docMk/>
          <pc:sldMk cId="3467029777" sldId="261"/>
        </pc:sldMkLst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3467029777" sldId="261"/>
            <ac:inkMk id="4" creationId="{52B369D9-68D2-7D30-E3FE-7F1C3C9D8F55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3467029777" sldId="261"/>
            <ac:inkMk id="5" creationId="{EBC24DFC-283C-03DA-AC5E-B0331FAB4B6A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3467029777" sldId="261"/>
            <ac:inkMk id="6" creationId="{8D0505C2-A55D-6952-2233-9AB09A13F9F6}"/>
          </ac:inkMkLst>
        </pc:inkChg>
      </pc:sldChg>
      <pc:sldChg chg="addSp">
        <pc:chgData name="Travis Mandel" userId="ae43e0f50792b37f" providerId="LiveId" clId="{852450F2-F3F9-4FE3-8232-3A5BBB7E5B01}" dt="2025-11-09T19:12:28.152" v="15"/>
        <pc:sldMkLst>
          <pc:docMk/>
          <pc:sldMk cId="2795516362" sldId="263"/>
        </pc:sldMkLst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2795516362" sldId="263"/>
            <ac:inkMk id="4" creationId="{EAEE161D-3EA4-9DB5-E0E4-400081D334C4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2795516362" sldId="263"/>
            <ac:inkMk id="5" creationId="{FAEAD3A4-B898-503F-207B-EA3B9D68B0D6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2795516362" sldId="263"/>
            <ac:inkMk id="6" creationId="{9030F8F0-B756-A6A7-FCEB-C14B0A68D8D9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2795516362" sldId="263"/>
            <ac:inkMk id="7" creationId="{B9F3B3F3-FBEA-1EB1-3C84-968421997223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2795516362" sldId="263"/>
            <ac:inkMk id="8" creationId="{2B139E68-2392-DA9A-BEA6-593D4D84FAA1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2795516362" sldId="263"/>
            <ac:inkMk id="9" creationId="{3C14E9A0-F82B-0F19-10B1-27982018A0CC}"/>
          </ac:inkMkLst>
        </pc:inkChg>
      </pc:sldChg>
      <pc:sldChg chg="addSp">
        <pc:chgData name="Travis Mandel" userId="ae43e0f50792b37f" providerId="LiveId" clId="{852450F2-F3F9-4FE3-8232-3A5BBB7E5B01}" dt="2025-11-09T19:12:28.152" v="15"/>
        <pc:sldMkLst>
          <pc:docMk/>
          <pc:sldMk cId="461413023" sldId="269"/>
        </pc:sldMkLst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461413023" sldId="269"/>
            <ac:inkMk id="4" creationId="{A228F5A3-C9CA-E2D7-9FCA-37CE4BD4AEBF}"/>
          </ac:inkMkLst>
        </pc:inkChg>
      </pc:sldChg>
      <pc:sldChg chg="addSp">
        <pc:chgData name="Travis Mandel" userId="ae43e0f50792b37f" providerId="LiveId" clId="{852450F2-F3F9-4FE3-8232-3A5BBB7E5B01}" dt="2025-11-09T19:12:28.152" v="15"/>
        <pc:sldMkLst>
          <pc:docMk/>
          <pc:sldMk cId="782954714" sldId="270"/>
        </pc:sldMkLst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782954714" sldId="270"/>
            <ac:inkMk id="4" creationId="{3CDE8B85-4215-94FB-9F07-BC6577379FD7}"/>
          </ac:inkMkLst>
        </pc:inkChg>
      </pc:sldChg>
      <pc:sldChg chg="addSp">
        <pc:chgData name="Travis Mandel" userId="ae43e0f50792b37f" providerId="LiveId" clId="{852450F2-F3F9-4FE3-8232-3A5BBB7E5B01}" dt="2025-11-09T19:12:28.152" v="15"/>
        <pc:sldMkLst>
          <pc:docMk/>
          <pc:sldMk cId="2645413728" sldId="272"/>
        </pc:sldMkLst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2645413728" sldId="272"/>
            <ac:inkMk id="4" creationId="{EFCD92A6-0BBA-2648-A020-1D91DC498956}"/>
          </ac:inkMkLst>
        </pc:inkChg>
      </pc:sldChg>
      <pc:sldChg chg="addSp">
        <pc:chgData name="Travis Mandel" userId="ae43e0f50792b37f" providerId="LiveId" clId="{852450F2-F3F9-4FE3-8232-3A5BBB7E5B01}" dt="2025-11-09T19:12:28.152" v="15"/>
        <pc:sldMkLst>
          <pc:docMk/>
          <pc:sldMk cId="1286070345" sldId="273"/>
        </pc:sldMkLst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1286070345" sldId="273"/>
            <ac:inkMk id="4" creationId="{E3D11EEA-89D0-238B-EA28-1C178AFAD810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1286070345" sldId="273"/>
            <ac:inkMk id="5" creationId="{590F4F33-D451-C1AF-58A3-88C70C4C62EF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1286070345" sldId="273"/>
            <ac:inkMk id="6" creationId="{174653A8-34C7-3B05-921D-C77F8CAEB553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1286070345" sldId="273"/>
            <ac:inkMk id="7" creationId="{BCF46CCD-505A-CC51-38DE-DAE2F25C6BC3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1286070345" sldId="273"/>
            <ac:inkMk id="8" creationId="{8BE46A49-2180-86C2-E068-0CDDE040489E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1286070345" sldId="273"/>
            <ac:inkMk id="9" creationId="{51E999D8-123B-B43C-0735-521FBE72645F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1286070345" sldId="273"/>
            <ac:inkMk id="10" creationId="{0EF61787-9C73-AA11-A169-E4A68E1C76AD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1286070345" sldId="273"/>
            <ac:inkMk id="11" creationId="{424DE980-4B30-91B0-A2C6-2B34EC3BE6E1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1286070345" sldId="273"/>
            <ac:inkMk id="13" creationId="{6E099BBB-83B6-B433-F982-5F224D6BF151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1286070345" sldId="273"/>
            <ac:inkMk id="14" creationId="{B1EC862E-00EB-3BB2-9348-B9838B3756E0}"/>
          </ac:inkMkLst>
        </pc:inkChg>
      </pc:sldChg>
      <pc:sldChg chg="addSp">
        <pc:chgData name="Travis Mandel" userId="ae43e0f50792b37f" providerId="LiveId" clId="{852450F2-F3F9-4FE3-8232-3A5BBB7E5B01}" dt="2025-11-09T19:12:28.152" v="15"/>
        <pc:sldMkLst>
          <pc:docMk/>
          <pc:sldMk cId="624346385" sldId="274"/>
        </pc:sldMkLst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624346385" sldId="274"/>
            <ac:inkMk id="4" creationId="{CE89DD20-028A-6225-30A2-3E97E78C401F}"/>
          </ac:inkMkLst>
        </pc:inkChg>
      </pc:sldChg>
      <pc:sldChg chg="addSp">
        <pc:chgData name="Travis Mandel" userId="ae43e0f50792b37f" providerId="LiveId" clId="{852450F2-F3F9-4FE3-8232-3A5BBB7E5B01}" dt="2025-11-09T19:12:28.152" v="15"/>
        <pc:sldMkLst>
          <pc:docMk/>
          <pc:sldMk cId="1350624235" sldId="275"/>
        </pc:sldMkLst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1350624235" sldId="275"/>
            <ac:inkMk id="4" creationId="{3A7C39A3-0695-5A5F-1B76-2F0ADB55CB5B}"/>
          </ac:inkMkLst>
        </pc:inkChg>
      </pc:sldChg>
      <pc:sldChg chg="addSp modSp mod">
        <pc:chgData name="Travis Mandel" userId="ae43e0f50792b37f" providerId="LiveId" clId="{852450F2-F3F9-4FE3-8232-3A5BBB7E5B01}" dt="2025-11-09T19:38:38.577" v="33"/>
        <pc:sldMkLst>
          <pc:docMk/>
          <pc:sldMk cId="3021940517" sldId="276"/>
        </pc:sldMkLst>
        <pc:spChg chg="mod">
          <ac:chgData name="Travis Mandel" userId="ae43e0f50792b37f" providerId="LiveId" clId="{852450F2-F3F9-4FE3-8232-3A5BBB7E5B01}" dt="2025-11-09T19:22:34.648" v="26" actId="1076"/>
          <ac:spMkLst>
            <pc:docMk/>
            <pc:sldMk cId="3021940517" sldId="276"/>
            <ac:spMk id="2" creationId="{479673BD-BE77-C1CD-6AC8-1F82E7E02F70}"/>
          </ac:spMkLst>
        </pc:spChg>
        <pc:spChg chg="mod">
          <ac:chgData name="Travis Mandel" userId="ae43e0f50792b37f" providerId="LiveId" clId="{852450F2-F3F9-4FE3-8232-3A5BBB7E5B01}" dt="2025-11-09T19:22:50.530" v="29" actId="1076"/>
          <ac:spMkLst>
            <pc:docMk/>
            <pc:sldMk cId="3021940517" sldId="276"/>
            <ac:spMk id="3" creationId="{3EC71A38-692C-8327-882D-369CE6132233}"/>
          </ac:spMkLst>
        </pc:spChg>
        <pc:spChg chg="mod">
          <ac:chgData name="Travis Mandel" userId="ae43e0f50792b37f" providerId="LiveId" clId="{852450F2-F3F9-4FE3-8232-3A5BBB7E5B01}" dt="2025-11-09T19:22:53.111" v="30" actId="1076"/>
          <ac:spMkLst>
            <pc:docMk/>
            <pc:sldMk cId="3021940517" sldId="276"/>
            <ac:spMk id="5" creationId="{CAF28454-D292-9EE2-4302-32BD93977533}"/>
          </ac:spMkLst>
        </pc:spChg>
        <pc:inkChg chg="add">
          <ac:chgData name="Travis Mandel" userId="ae43e0f50792b37f" providerId="LiveId" clId="{852450F2-F3F9-4FE3-8232-3A5BBB7E5B01}" dt="2025-11-09T19:38:38.577" v="33"/>
          <ac:inkMkLst>
            <pc:docMk/>
            <pc:sldMk cId="3021940517" sldId="276"/>
            <ac:inkMk id="4" creationId="{F7E8AC7B-0204-D071-ACD4-315A8A4BBFAF}"/>
          </ac:inkMkLst>
        </pc:inkChg>
      </pc:sldChg>
      <pc:sldChg chg="addSp">
        <pc:chgData name="Travis Mandel" userId="ae43e0f50792b37f" providerId="LiveId" clId="{852450F2-F3F9-4FE3-8232-3A5BBB7E5B01}" dt="2025-11-09T19:20:21.816" v="19"/>
        <pc:sldMkLst>
          <pc:docMk/>
          <pc:sldMk cId="2801558886" sldId="277"/>
        </pc:sldMkLst>
        <pc:inkChg chg="add">
          <ac:chgData name="Travis Mandel" userId="ae43e0f50792b37f" providerId="LiveId" clId="{852450F2-F3F9-4FE3-8232-3A5BBB7E5B01}" dt="2025-11-09T19:20:21.816" v="19"/>
          <ac:inkMkLst>
            <pc:docMk/>
            <pc:sldMk cId="2801558886" sldId="277"/>
            <ac:inkMk id="4" creationId="{576EDE0D-8807-7912-E387-9590B1F581EC}"/>
          </ac:inkMkLst>
        </pc:inkChg>
      </pc:sldChg>
      <pc:sldChg chg="addSp">
        <pc:chgData name="Travis Mandel" userId="ae43e0f50792b37f" providerId="LiveId" clId="{852450F2-F3F9-4FE3-8232-3A5BBB7E5B01}" dt="2025-11-09T19:12:28.152" v="15"/>
        <pc:sldMkLst>
          <pc:docMk/>
          <pc:sldMk cId="3811268462" sldId="279"/>
        </pc:sldMkLst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3811268462" sldId="279"/>
            <ac:inkMk id="3" creationId="{3687ECB5-BD58-0058-B5F2-36D6C90382A3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3811268462" sldId="279"/>
            <ac:inkMk id="4" creationId="{40567E97-C29F-35DD-2F7B-5045BD57763C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3811268462" sldId="279"/>
            <ac:inkMk id="5" creationId="{B443402A-51F7-E942-5115-1FA438DB7280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3811268462" sldId="279"/>
            <ac:inkMk id="6" creationId="{A12BF5AB-D15F-2E2B-9E43-766987413E64}"/>
          </ac:inkMkLst>
        </pc:inkChg>
        <pc:inkChg chg="add">
          <ac:chgData name="Travis Mandel" userId="ae43e0f50792b37f" providerId="LiveId" clId="{852450F2-F3F9-4FE3-8232-3A5BBB7E5B01}" dt="2025-11-09T19:12:28.152" v="15"/>
          <ac:inkMkLst>
            <pc:docMk/>
            <pc:sldMk cId="3811268462" sldId="279"/>
            <ac:inkMk id="7" creationId="{1AD48CE6-0CC8-B876-DF76-62785310BC2F}"/>
          </ac:inkMkLst>
        </pc:inkChg>
      </pc:sldChg>
      <pc:sldChg chg="addSp delSp new mod">
        <pc:chgData name="Travis Mandel" userId="ae43e0f50792b37f" providerId="LiveId" clId="{852450F2-F3F9-4FE3-8232-3A5BBB7E5B01}" dt="2025-11-09T19:20:21.816" v="19"/>
        <pc:sldMkLst>
          <pc:docMk/>
          <pc:sldMk cId="2243151112" sldId="284"/>
        </pc:sldMkLst>
        <pc:spChg chg="del">
          <ac:chgData name="Travis Mandel" userId="ae43e0f50792b37f" providerId="LiveId" clId="{852450F2-F3F9-4FE3-8232-3A5BBB7E5B01}" dt="2025-11-09T19:12:35.198" v="18" actId="478"/>
          <ac:spMkLst>
            <pc:docMk/>
            <pc:sldMk cId="2243151112" sldId="284"/>
            <ac:spMk id="2" creationId="{A5B6D15C-C8A2-4A55-A202-9068DD7FBEE1}"/>
          </ac:spMkLst>
        </pc:spChg>
        <pc:spChg chg="del">
          <ac:chgData name="Travis Mandel" userId="ae43e0f50792b37f" providerId="LiveId" clId="{852450F2-F3F9-4FE3-8232-3A5BBB7E5B01}" dt="2025-11-09T19:12:34.087" v="17" actId="478"/>
          <ac:spMkLst>
            <pc:docMk/>
            <pc:sldMk cId="2243151112" sldId="284"/>
            <ac:spMk id="3" creationId="{D0002638-261C-0F88-EB58-B4F1D0500EA8}"/>
          </ac:spMkLst>
        </pc:spChg>
        <pc:inkChg chg="add">
          <ac:chgData name="Travis Mandel" userId="ae43e0f50792b37f" providerId="LiveId" clId="{852450F2-F3F9-4FE3-8232-3A5BBB7E5B01}" dt="2025-11-09T19:20:21.816" v="19"/>
          <ac:inkMkLst>
            <pc:docMk/>
            <pc:sldMk cId="2243151112" sldId="284"/>
            <ac:inkMk id="4" creationId="{4D1E8ED0-29E3-89C1-865A-724DD520173D}"/>
          </ac:inkMkLst>
        </pc:inkChg>
      </pc:sldChg>
      <pc:sldChg chg="delSp new del mod">
        <pc:chgData name="Travis Mandel" userId="ae43e0f50792b37f" providerId="LiveId" clId="{852450F2-F3F9-4FE3-8232-3A5BBB7E5B01}" dt="2025-11-09T19:24:19.117" v="32" actId="2696"/>
        <pc:sldMkLst>
          <pc:docMk/>
          <pc:sldMk cId="1409226493" sldId="285"/>
        </pc:sldMkLst>
        <pc:spChg chg="del">
          <ac:chgData name="Travis Mandel" userId="ae43e0f50792b37f" providerId="LiveId" clId="{852450F2-F3F9-4FE3-8232-3A5BBB7E5B01}" dt="2025-11-09T19:20:29.572" v="22" actId="478"/>
          <ac:spMkLst>
            <pc:docMk/>
            <pc:sldMk cId="1409226493" sldId="285"/>
            <ac:spMk id="2" creationId="{6BADAEE8-6E9A-9497-81DE-D5261F27CB05}"/>
          </ac:spMkLst>
        </pc:spChg>
        <pc:spChg chg="del">
          <ac:chgData name="Travis Mandel" userId="ae43e0f50792b37f" providerId="LiveId" clId="{852450F2-F3F9-4FE3-8232-3A5BBB7E5B01}" dt="2025-11-09T19:20:28.338" v="21" actId="478"/>
          <ac:spMkLst>
            <pc:docMk/>
            <pc:sldMk cId="1409226493" sldId="285"/>
            <ac:spMk id="3" creationId="{5CC75897-3C9F-5B86-0268-25C4E4464782}"/>
          </ac:spMkLst>
        </pc:spChg>
      </pc:sldChg>
      <pc:sldChg chg="delSp new mod">
        <pc:chgData name="Travis Mandel" userId="ae43e0f50792b37f" providerId="LiveId" clId="{852450F2-F3F9-4FE3-8232-3A5BBB7E5B01}" dt="2025-11-09T19:20:40.054" v="25" actId="478"/>
        <pc:sldMkLst>
          <pc:docMk/>
          <pc:sldMk cId="2492014101" sldId="286"/>
        </pc:sldMkLst>
        <pc:spChg chg="del">
          <ac:chgData name="Travis Mandel" userId="ae43e0f50792b37f" providerId="LiveId" clId="{852450F2-F3F9-4FE3-8232-3A5BBB7E5B01}" dt="2025-11-09T19:20:40.054" v="25" actId="478"/>
          <ac:spMkLst>
            <pc:docMk/>
            <pc:sldMk cId="2492014101" sldId="286"/>
            <ac:spMk id="2" creationId="{B2BE4B96-D1F6-58C5-8523-E246D9395FDB}"/>
          </ac:spMkLst>
        </pc:spChg>
        <pc:spChg chg="del">
          <ac:chgData name="Travis Mandel" userId="ae43e0f50792b37f" providerId="LiveId" clId="{852450F2-F3F9-4FE3-8232-3A5BBB7E5B01}" dt="2025-11-09T19:20:38.127" v="24" actId="478"/>
          <ac:spMkLst>
            <pc:docMk/>
            <pc:sldMk cId="2492014101" sldId="286"/>
            <ac:spMk id="3" creationId="{2DEF2DEF-3E96-189A-1766-6CA72E346C87}"/>
          </ac:spMkLst>
        </pc:spChg>
      </pc:sldChg>
      <pc:sldChg chg="addSp add">
        <pc:chgData name="Travis Mandel" userId="ae43e0f50792b37f" providerId="LiveId" clId="{852450F2-F3F9-4FE3-8232-3A5BBB7E5B01}" dt="2025-11-09T19:38:38.577" v="33"/>
        <pc:sldMkLst>
          <pc:docMk/>
          <pc:sldMk cId="1499402626" sldId="287"/>
        </pc:sldMkLst>
        <pc:inkChg chg="add">
          <ac:chgData name="Travis Mandel" userId="ae43e0f50792b37f" providerId="LiveId" clId="{852450F2-F3F9-4FE3-8232-3A5BBB7E5B01}" dt="2025-11-09T19:38:38.577" v="33"/>
          <ac:inkMkLst>
            <pc:docMk/>
            <pc:sldMk cId="1499402626" sldId="287"/>
            <ac:inkMk id="4" creationId="{97A9CFF5-48BC-D3DC-085D-2166F8A49E45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5:28.4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16331 7127 621 0,'-13'-2'93'0,"8"-1"-82"0,2 3 3 0,-1-5 43 0,3 5-7 0,-2-3-11 16,3 0 9-16,0 1 11 15,4-1 19-15,3 3 21 16,2-5 35-16,3 0 9 0,4-3 9 15,5-3 1-15,0 3-28 16,4-5-36-16,3 0-18 16,1 2-13-16,5-2-16 15,-1 2-13-15,4-2-9 16,-1-3-4-16,1 3-1 16,-3-5-3-16,-2 4-2 15,2-1-3-15,-7 4-7 16,2 3-6-16,-8 0-3 15,0 3-2-15,-13 5-7 16,0-3-5-16,-11 1 1 16,-7 2 4-16,-14 0 10 15,-5 0 5-15,-11 0 15 16,-5 0 14-16,-8 0 23 16,-2 0 11-16,-3 10 4 15,-7 3-10-15,8 11-10 0,3 3-4 16,13 10-20-16,0 0-7 15,19 5-17-15,7-3-2 16,15 1-7-16,7-8-2 16,10-6 8-16,8-2 8 15,12-13 14-15,4-1 13 16,9-7 9-16,3 2 8 0,4-2 1 16,-4-1 0-16,2 1 4 15,-5-3-4-15,-7-3-3 16,-4 3-3-16,-12 0-3 15,-6-2-3-15,-8-4-1 16,-10 1-6-16,-6-5-11 16,-5 2-6-16,-16-6-17 15,-7-1-5-15,-6 4-8 16,-3-5 1-16,-10 6 5 16,2-1 4-16,1 3 11 15,-1 5 3-15,7 3 11 16,3-2 6-16,9 2 6 15,5 2-3-15,11 1-3 16,5-3-5-16,17 0-9 16,11 3-2-16,25-3-7 15,8 0-1-15,14 0-3 0,8 0 1 16,11 0 6-16,3 0 1 16,-7-3 5-16,2 3 6 15,-13-5 6-15,-2 2-2 16,-13-2 4-16,-11-3 2 15,-14 3 2-15,-7 2 3 16,-13-8-2-16,-11 6-1 16,-14-8-8-16,-9-6 1 0,-14-4-7 15,-11-1-4-15,-10 0-4 16,0 3-4-16,-3 8 1 16,0-3 1-16,1 13-1 15,7 3 2-15,10 3-1 16,4 5 2-16,15 0-5 15,4 2 0-15,20 1 2 16,9 2-3-16,26-5 0 16,18 0-1-16,23-5 0 15,11-1 2-15,19-4 5 16,8-1 4-16,15-5 7 16,6 0 3-16,-3 0 3 15,-1-2 1-15,-15 2 2 16,-5 0 0-16,-20 0-5 15,-10 3-3-15,-22-1-4 16,-10 4-2-16,-23 2-2 0,-7-3-2 16,-30 3-7-16,-7 0-1 15,-30 8-5-15,-15-3-1 16,-27 6 2-16,-17 5 3 16,-13 5-1-16,-8 3 3 15,-15 7 1-15,-2 1-1 16,-1 0 4-16,4 2 0 0,15 0 3 15,8-5-2-15,16-2 3 16,16-6-1-16,26-8 1 16,14-2-3-16,23-6-8 15,16-5-3-15,29 0-4 16,16 0 1-16,37-5 2 16,13-3 2-16,29-3 7 15,11-2 1-15,18 0 8 16,9-3 4-16,7-5 6 15,0 0 2-15,-9 5 2 16,1-3 1-16,-17 6 0 16,-8 3-1-16,-22 7-8 15,-11-2-1-15,-26 5-3 16,-11 0-3-16,-21 2-2 16,-13 1 2-16,-27-3-4 15,-8 0-4-15,-31 0-3 0,-21 0 1 16,-22-5 0-16,-15 5 0 15,-19 0 2-15,-12 5 1 16,3 3 2-16,4 8 2 16,17-3 2-16,9 3 2 15,27-3-3-15,13-2-1 16,29-1-6-16,8-2-2 16,36-5-5-16,14 2-1 0,40-2 2 15,21-3 1-15,33 0-1 16,5-3 1-16,32-2 5 15,2-3 2-15,9 5 4 16,3 3 0-16,-10 0 1 16,-3 3 0-16,-13 5-1 15,-11 5 2-15,-19-5 3 16,-11 0 1-16,-24-3-1 16,-13-2 2-16,-21-6 3 15,-15 3 2-15,-26-8 0 16,-13-8-1-16,-27-5-2 15,-18-5-2-15,-32-3-4 16,-17 5 0-16,-17 0-3 16,-11 0 0-16,-8 8-3 15,-2 1 0-15,2 4-1 0,6 6-1 16,15 2 0-16,11 3-1 16,24-3-3-16,18 1-1 15,24 2-9-15,13 0-4 16,35 0-5-16,18 0 0 15,45 2 2-15,13 6 3 16,32 8 5-16,18 3 3 16,22 10 4-16,10 5 3 0,8 6 5 15,4 2 5-15,4 3 1 16,-8 0 3-16,-11-11 1 16,-7-5 2-16,-22-13-2 15,-10-11 0-15,-29-12 2 16,-11-9 1-16,-26-8 0 15,-11-3-1-15,-24-4-3 16,-7 4-1-16,-35 1-5 16,-8 2-2-16,-34 3-4 15,-13 0-1-15,-33 5-1 16,-12 3-2-16,-8-6-4 16,-8 3 0-16,1-7-2 15,6-1 1-15,6-5 4 16,8-3 2-16,20 3 4 15,9 3 2-15,24 7 1 0,13-2-3 16,21 8-12-16,16 5-4 16,32 8-5-16,13-3 1 15,34 7 5-15,11 8 2 16,29-1 5-16,12-3 7 16,30 5 11-16,6-5 3 15,15 5 5-15,6-5 1 16,-6 2-6-16,-2 1 0 15,-11 5-3-15,-13-3-2 0,-11 3-2 16,-6 2 0-16,-24-4-1 16,-8-4 0-16,-20 1-1 15,-9-6-1-15,-13 0-1 16,-12-2-1-16,-16-3-3 16,-8 0-1-16,-10 0-5 15,-9 0 1-15,-15 0-1 16,-8 0 2-16,-24 0 0 15,-10-3 1-15,-22 3 1 16,-10 3-1-16,-19 5 2 16,-2-3-2-16,-10 0 1 15,-3 6 0-15,-6 0 2 16,3-1 1-16,5 6 0 16,3-5 1-16,5 4 0 15,2 1 2-15,14-3 1 0,11-2 1 16,20 0 1-16,9-6 2 15,19 0 0-15,14-5-1 16,22-2-6-16,10-9 1 16,38-15-2-16,15-1 0 15,38-7 1-15,12-3-1 16,27-3 1-16,14 1-1 0,12 4 1 16,3 1 1-16,5 5 1 15,2 5 0-15,-12 8 1 16,-3 0 1-16,-18 6 0 15,-9 7 0-15,-17-1 1 16,-9 3-1-16,-26 1 1 16,-8 0-1-16,-21 0 1 15,-11 1-1-15,-21-1 1 16,-5 4-1-16,-24-4 2 16,-10 0 0-16,-27-5-2 15,-16-3-1-15,-24 0-1 16,-12 0-1-16,-9 3 0 15,-5 2-1-15,-5 6-2 16,-3 2 1-16,8 3-2 16,8 5 1-16,25-2-1 15,8 5 1-15,25-6-2 0,4 1-1 16,25-6-4-16,15 3-1 16,22 0 0-1,16 0 0-15,30 0 4 0,22 0-1 16,30-3 3-16,13 0 2 15,24 3 0-15,13-3 2 16,13 3 2-16,6-2 1 0,2 7 2 16,0-5 1-16,-1 0 1 15,-4-3 1-15,-11 3 2 16,-5-8 0-16,-18 0 0 16,-11 0-1-16,-35 0 0 15,-9 0-1-15,-30-5-3 16,-16 2 0-16,-21 0-3 15,-13 1-4-15,-24-9-1 16,-8 1-6-16,-34-6-2 16,-14 2 0-16,-33 4 2 15,-17 2 1-15,-16 8 2 16,-4 0 1-16,10 8 2 16,5 8 1-16,16 0 2 15,13 2 1-15,25 1 2 16,19-1 2-16,17-7-2 15,9-1-1-15,28 1-7 16,13 2 0-16,37-2 0 0,23-1 1 16,38-5 2-16,21 6 2 15,29-8 1-15,13-1 3 16,11-4 1-16,2-1 1 16,-2-2 1-16,-1 2-1 15,-14-5 0-15,-10 3 0 16,-23 0 0-16,-18 2-1 0,-27 3 0 15,-15-3-1-15,-35-2-3 16,-13 5 1-16,-19-8-7 16,-12 0-2-16,-14-5-5 15,-16-3 0-15,-31-2-3 16,-14-1-1-16,-34 6-2 16,-19 5 2-16,-20 11 2 15,-9 5 2-15,-23 10 3 16,-3 11 3-16,-9-3 4 15,-5 6-1-15,-1 0 4 16,7-6-1-16,10-2 2 16,2-5 1-16,8-9 2 15,8-2 1-15,21-5-1 16,8-3 0-16,21 0 1 16,8-8 0-16,14 3 0 0,14-3 0 15,18 2-4-15,11 4-3 16,13 2-8-16,13-3-7 15,19 3-5-15,15 0 2 16,35 3 9-16,21 2-1 16,42-5 11-16,19-3 4 15,18-5 6-15,15 3 1 16,6-5 2-16,-1 2 3 16,0 5 3-16,-6 6-2 0,-17 7-2 15,-15 9-2-15,-14 2-4 16,-7 3-2-16,-16 5-3 15,-7 0-1-15,-16-3-1 16,-6-2-1-16,-19-3 0 16,-5-5 0-16,-17-3 1 15,-2 0 0-15,-10-5 4 16,-7-2-1-16,-2-1 0 16,-2-3 3-16,-5 1-4 15,3-3-1-15,-3 0-13 16,0 0-10-16,0 0-43 15,-3 3-39-15,-31 13-170 16,5-16-183-16,-23-6 744 16,-2-7-418-16,-16-24-50 0,-25-34-85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5:54.7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7924 11338 2460 0,'-33'42'165'0,"20"-9"-162"0,18-5-12 0,11-7 73 0,25-4-40 0,17-1-49 0,37-1 30 15,24-5 18-15,42-10 20 16,19-10 2-16,26-9-8 16,5-7-5-16,-8-11-6 15,-4-3-8-15,-20-6 16 16,-10 6 2-16,-34-2 6 16,-20 4 3-16,-41 2 13 15,-19 2 1-15,-44 2-43 16,-32 3-23-16,-69 12-16 15,-37 9-1-15,-70 20 9 16,-23 1 16-16,-30 24 36 16,-1 5 7-16,27 6-1 15,15-6 5-15,48 3-23 0,34-4-10 16,49-4-34-16,32-3-11 16,46-5-1-16,25-2 1 15,61-6 7-15,35-8 5 16,51-10-5-16,21-11 45 15,50-11 2-15,16-10 1 16,21-13-3-16,1-8 3 16,-1 1-3-16,-13-5 1 0,-32 1-5 15,-18-1-1-15,-40 13 1 16,-27 4 4-16,-52 12 11 16,-24 4 0-16,-66 10-10 15,-33 6-16-15,-90 18-29 16,-50 8-1-16,-85 24 3 15,-40 0-2-15,-43 10 46 16,-15-2 4-16,9 4 8 16,2-7 4-16,46-5-5 15,27 0-5-15,62-8-13 16,33-5-8-16,61-6-27 16,30-2-14-16,58 5-6 15,32-3 1-15,58-2 12 16,41 0 4-16,75-16 11 15,28-6 5-15,56-12 4 16,18-11 5-16,30-11 6 0,7-8 6 16,13-10 7-16,3 0 1 15,0-8 0-15,-11 8-1 16,-12 1-3-16,-22 0-3 16,-50 7-3-16,-19 6-3 15,-58 11 0-15,-34 5 1 16,-56 11 9-16,-34 0-1 15,-77 14-15-15,-45 3-6 0,-100 21-7 16,-39 8 2-16,-77 8 1 16,-14 9 3-16,-11 4 9 15,9 4-2-15,50 4-1 16,32 0-4-16,68-4-10 16,38-1-12-16,73 2-13 15,35-2 0-15,63-3 9 16,35-10 3-16,81-19 17 15,22-8 5-15,57-21 2 16,17-5 8-16,35-24 1 16,7-11 0-16,-3-10-1 15,-5-3-2-15,-35 0 2 16,-18 3 0-16,-43 8 1 16,-26 5 0-16,-55 13 26 15,-29 3 8-15,-61 8-9 0,-37 2-10 16,-87 15-16-16,-49 5-2 15,-65 20-1-15,-13 8 0 16,-13 11-3-16,5 2-2 16,43 6-6-16,23 2-3 15,61-8-13-15,29-5-5 16,58-8 3-16,28-3-1 16,71-18 8-16,28-13 6 0,48-17 17 15,28-15 5-15,19-18 7 16,6-9 1-16,-2-7 0 15,-16-3 3-15,-34 5 0 16,-27 3 0-16,-47 9 6 16,-25 8-1-16,-48 7-9 15,-26 2-5-15,-53 11-7 16,-19 5-3-16,-31 16-2 16,0 3-3-16,18 10-8 15,11 4-7-15,35 11-6 16,26 4 0-16,63 10 4 15,29-5 2-15,83-3 5 16,32-5 2-16,66-13 4 16,20-13 3-16,47-11 1 15,14-5 3-15,15-19 0 16,-3-5 1-16,-10-5 1 0,-13-2 2 16,-32 3 2-16,-14-1 1 15,-44 6 0-15,-31-2 1 16,-56 13 0-16,-74 8 9 15,2-11-5 1,-54-9-13-16,-46 4-4 16,-92 4-4-16,-43 4 0 15,-94 9 0-15,-35 11 1 0,-22 10 2 16,-2 11 7-16,24 13 0 16,24 4 0-16,53 0-3 15,30 1-4-15,70 2-11 16,36-7-10-16,58-4-1 15,33-4 3-15,84-14 10 16,47-15 2-16,75-24 6 16,29-14 4-16,37-24 3 15,13-4 2-15,-21 1 4 16,-13 2 0-16,-62 16 8 16,-28 10 1-16,-66 16 4 15,-29 7-2-15,-73 20-13 16,-39 12-10-16,-89 30-55 15,-42 17-88-15,-74 29 238 16,-9-7-111-16,-49-129-30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5:57.2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12864 11022 3273 0,'-66'19'-104'0,"12"-3"73"0,21-7 19 0,13-8-6 0,21-6 10 16,12-3-20-16,22-5-10 16,19-3 4-16,21-1 13 15,12-3 10-15,19 4 7 0,4 3 4 16,3 2 9-16,-7 6 12 15,-8-3 24-15,-6-2 8 16,-18 2 9-16,-8 0 8 16,-24 0 8-16,-5-3 16 15,-23 1-11-15,-9-1-14 16,-26 6-19-16,-16-3-9 16,-24 8-14-16,-5 3-2 0,0 2-10 15,2 0-6-15,22 3-19 16,18-3-10-16,43-5-24 15,18-2-41-15,53-14-198 16,31-11 443-16,70-44-226 16,4-29-26-16,51-19-50 15,6-5-230-15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6:34.8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3831 9528 2516 0,'-69'-2'177'0,"27"2"-175"0,20 5-17 0,17 3 8 0,21 13-8 0,29 11-20 15,24 5-9-15,18 3 5 0,16-1 15 0,8-7 7 16,5-6 14-16,-2-7 6 15,-6-17 18-15,-21-2 13 16,-21-10 37-16,-13-11 10 16,-33-8 8-1,-19-3-3-15,-30-5-14 16,-17 3-10-16,-37 7-17 16,-12 6-6-16,-24 18-16 15,-8 9-9-15,5 15-9 16,6 16 0-16,21 10 1 15,24 4 0-15,36-7 11 16,22-4 11-16,42-19 12 16,21-5 4-16,30-25 5 15,12-3 0-15,3-22-11 16,6-1-9-16,-9-4-34 0,-10 2-58 16,-16 16-231-16,-5 2 425 0,-53 11-169 31,-19-5-18-31,-27-6-98 0,-11-4-284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6:35.3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5850 9942 3219 0,'-2'45'-145'0,"4"-8"81"0,25-12 48 0,10-13 2 0,29-16 1 0,13 0-26 16,16-29-16-16,8-12 8 16,8-17 34-16,-8-4 15 15,-25-4 42-15,-16-1 20 0,-29 7 15 16,-20 6 14-16,-31 8 4 16,-19 13-9-16,-23 13 13 15,-7 5-9 1,-7 12-22-16,0 7-12 15,9 7-28-15,10 4-15 16,23 2-25-16,14 6-4 16,23-1-7-16,7 1-5 0,13-1-33 15,8-2-30-15,8-5-121 16,8 2-58-16,13-5 446 16,4-8-254-16,20-13-27 15,6-16-53-15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6:36.6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8052 9806 2887 0,'21'13'100'0,"37"-5"-133"0,31-16-3 0,22-8-78 0,26-15 71 0,6-4 7 0,10-7 20 16,-5-3 11-16,-13-5 20 16,-9 5 13-16,-41 3 38 15,-16-1 14-15,-51 6-4 16,-23 3-4-16,-56 5-11 16,-31 10-9-16,-59 17-13 15,-26 7-8-15,-42 14-2 16,-3 15 5-16,13 6 7 15,19 7-8-15,54-7-28 16,28 2-12-16,71-2-1 16,39-11 6-16,67-13 12 0,33-8 0 15,47-22 3-15,19 1 7 16,9-16 6-16,-6 0 2 16,-25-3 6-16,-17 6 3 15,-44 7 5-15,-19 6 6 0,-37 5-7 16,-21 8-8-1,-29 8-44-15,-16 11-40 16,-16 15-165-16,-3 11-211 16,-10 5 680-16,-2-10-341 0,9-40-49 15,12-8-84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6:53.5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15043 2852 1387 0,'37'4'227'0,"13"-12"-162"0,9-24-15 0,4-15 79 0,6-14-69 16,5-8 2-16,-11-10 1 16,-5-8 10-16,-18-8 34 15,-3-3 9-15,-21 3 14 16,-11 5 2-16,-16 16-33 16,-7 4-15-16,-32 24-58 15,-11 13-25-15,-21 30-34 0,-13 15-12 16,-11 33-6-16,-1 13 5 15,12 12 8-15,12 0 6 16,22-4-4-16,19-5 6 16,29-16 7-16,23-8 8 15,23-19 15-15,19-12 9 16,30-17 11-16,5-7 10 16,24-27 2-16,5-3 4 15,-5-15 4-15,-8-1 2 0,-21 6 19 16,-11 3 9-16,-31 10 13 15,-16 5-15-15,-30 11-17 16,-12 9-7-16,-27 14-18 16,-10 11-6-16,-17 3-15 15,1 16-3-15,-1 5-4 16,4 8-3-16,10 5-7 16,10-2-4-16,22 2-8 15,7 0 0-15,22-5-2 16,5-5 2-16,16-8 4 15,13-3 2-15,18-5 2 16,6-6-3-16,18-10-33 16,3-3-33-16,8-7-125 15,5-3-130-15,11-19 559 16,6-18-300-16,11-11-49 16,1-5-63-16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6:54.0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15548 2436 1961 0,'0'42'211'0,"8"-15"-160"0,21-17-16 0,11-13 120 0,23-12-97 0,11-9-67 16,8-8 5-16,9-13 11 15,-5-5 13-15,-3 5 9 16,-22 0 36-16,-15 6 32 15,-21 8 10-15,-21 6-3 0,-25 9-28 16,-16 6-10-16,-24 15-25 16,-10 4-14-16,-7 16-31 15,-3 4-62-15,18 11-178 16,5 2-272-16,37 6 810 16,18-16-399-16,32-93-39 15,11-13-125-15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6:58.1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8637 3877 1135 0,'-13'8'190'0,"21"-6"-147"0,24-4-27 0,10-6 130 0,19-13-106 16,10-3-96-16,11-10-65 16,5-3 22-16,-13-3 55 15,-8 3 38-15,-26 8 127 16,-17 3 31-16,-33 2 72 15,-11 8-2-15,-35 11 42 0,-10 5-35 16,-10 2-29 0,-1 9-36-16,14 5-67 0,7-3-37 15,22 5-58-15,18 1-14 16,19 2-18-16,7-5-5 16,22-8 11-16,13 0 11 15,8-14 19-15,2 1 8 16,6-11 12-16,-3 3 7 0,5-5-3 15,1-1 0-15,2-2-15 16,0 8-2-16,-3 2-9 16,1 1-6-16,-4 7 1 15,0 0 1-15,-2 1-2 16,-9 4 4-16,-3-2-1 16,-6 3 5-16,-10 0 5 15,-1 2 1-15,-9-2 2 16,-3-1 0-16,3-2-2 15,-4 0-4-15,6 3-4 16,1-1-3-16,12 1-1 16,4 0-4-16,8 2 3 15,-2-2-2-15,8-3 2 16,0 2 1-16,2-2 1 16,3 0 2-16,3-2 1 15,-5-1 1-15,7-2 2 0,-5 2 2 16,3 0 3-16,-6 1 0 15,-4 2 0-15,1 0 1 16,1 0 0-16,0 2-1 16,0 1-3-16,2 2 0 15,6-2-1-15,4 0-1 16,1-1-1-16,4 1-2 16,0-3 2-16,-8 3-4 15,0-3 3-15,-4 2-1 16,-2 1 0-16,-1 0 1 0,-2-1 0 15,2 1 1-15,2 2-1 16,8-2-2-16,6-1 0 16,6 1-2-16,5 0-2 15,5 2 3-15,5-2-2 16,1 2 1-16,5 3-1 16,2-3 1-16,-2 3 4 15,-6 3 0-15,3 2 3 16,-5-3 0-16,4 1 2 15,-7 2 0-15,8-2-2 16,-4-3-1-16,11 0-4 16,1-3 0-16,5 0 1 15,6-5-1-15,5 0 0 16,5-3 2-16,-5-4-1 16,0 1 2-16,-6 1 1 0,1 0 4 15,5 2 4-15,1 0-2 16,-8-2-2-16,14 2-1 15,-1-2 0-15,9 0-2 16,6 0 0-16,0-3-4 16,0 0 1-16,0 0-2 15,-3 3 0-15,2-3 1 0,-3 5-3 16,-7 0 1-16,-3 1 1 16,-2 2 1-16,3-3-2 15,-6 3 1-15,6-5 0 16,8-3 1-16,5-3 0 15,8 1 0-15,8-6 0 16,10 0 0-16,7-5-1 16,8 5 2-16,0 0-3 15,4 3 1-15,0 5-1 16,-3 3-2-16,-5 2 3 16,-5 3-1-16,-11 3 0 15,0 2 0-15,-9 0 1 16,-3 1-2-16,-2-1 0 15,-2 3-1-15,-10-3 0 16,-3 3-1-16,-19 3-1 0,-10-6-1 16,-26 3-5-16,-16-3 1 15,-21 3-9-15,-19-5-2 16,-32-3-10-16,-29 0-9 16,-68 0-13-16,-35-3 3 15,-57-8 17-15,-22 1 5 16,-45-1 3-16,-25 1 4 15,-41 2 2-15,-18 0 0 16,-48 0-4-16,-25 3-6 0,-41-1-2 16,-26 1 4-16,-34 0 7 15,-6 2 3-15,-2 1 11 16,-1-1 2-16,35 3 8 16,9 3 3-16,33 7 6 15,21 1 1-15,28 10 0 16,9 0-1-16,21 5-3 15,12 1 0-15,20 7-5 16,8 3-1-16,16 3-4 16,5 2-2-16,14 0 0 15,10-2 1-15,24 0 3 16,10-9 4-16,31-7 11 16,20-8 6-16,31-11 10 15,21-2 1-15,37-7-3 0,11-8-24 16,35-13-261-1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7:09.3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24638 5248 2804 0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8:03.5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16256 5594 548 0,'79'45'248'0,"23"-3"-98"0,31-5-11 0,11-5 281 0,7-9-227 16,10-1-29-16,3-12-52 15,2-5-14-15,-10-10-14 16,-11 2-8-16,-18-7-7 16,-12-3-8-16,-28-3 10 15,-13-3 9-15,-29 2 32 0,-20 0-22 16,-33-12-47-16,-17-5-20 15,-57 5-44-15,-39 5-12 16,-64 8-13-16,-33 11-3 16,-46 15 13-16,-16 2 9 15,13 17 50-15,13 4 12 0,47-6 14 16,26 4-2-16,61-2-28 16,33 3-8-16,60-3 7 15,27 3 6-15,58-6 8 16,35 6-1-16,64-8-8 15,25 2-1-15,53-7 1 16,19-6-3-16,34-8-6 16,0-5-4-16,9-5-2 15,-9-8 2-15,-32-11 7 16,-16-5 2-16,-49 0 13 16,-25-6 8-16,-47 1 35 15,-26 2 9-15,-43 1 13 16,-24 2-18-16,-52-8-66 0,-27-3-15 15,-95 6-24-15,-42 2-8 16,-88 19 4-16,-23 2-3 16,-29 19 16-16,4 8 14 15,38 13 17 1,26 11 5-16,69-3-16 0,40 6-15 0,75 1-14 16,35-2 2-16,65-8 12 15,27-2 7-15,75-16 17 16,29-3 6-16,67-15 12 15,25-4 5-15,43-10-7 16,12-5-4-16,4-5-4 16,-3 2-7-16,-24-2-4 15,-20 2-1-15,-38 3 1 16,-22 5 3-16,-60-5 14 16,-23 5 4-16,-43 3 18 15,-25-2-1-15,-38-2-21 16,-20-4-8-16,-67-8-24 0,-44 1-6 15,-72 8-4-15,-35-1-3 16,-42 9 0-16,-6 6 8 16,18 11 8-16,24 0 2 15,59 11-4-15,30 1-10 16,68 11-17-16,34 4 4 0,58 5 16 16,32-8 5-16,58-8 16 15,41-3 4-15,44-15 5 16,23-3 3-16,27-8-3 15,5-10 0-15,0-9-4 16,-8-6-1-16,-42 0 1 16,-20-4 3-16,-49 8 11 15,-26 0 5-15,-45 4-6 16,-24 0-8-16,-60 1-16 16,-36 3-4-16,-89 5-7 15,-41 3 0-15,-59 5 3 16,-19 4-2-1,-13 3 6-15,3-2 3 0,29 11 1 0,30 0 0 16,62 8-2-16,32-2-7 16,61 9-13-1,23-2-7-15,55 9 2 0,26 3 3 32,54-9 9-32,32-3 4 0,55-10 8 0,23-6 1 0,27-13 4 31,4 0 2-31,-12-13 0 15,-7-3 2-15,-41-2 3 16,-22 5 6-16,-49-3 14 16,-27 8-4-16,-44-5-8 15,-27 1-6-15,-65-1-11 16,-49 4-5-16,-83 5-1 16,-32 4-2-16,-63 8 2 15,-11 0 0-15,8 8 2 16,3 8 0-16,38 13-1 15,33 4-5-15,53 12-73 16,32 5-83-16,55 4-218 16,29 8 595-16,66-21-299 0,45-41-26 15,48-51-136-15,7-18-493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5:34.2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7038 8645 1583 0,'-6'-8'-178'0,"12"-8"48"0,2 0 55 0,10-2 10 0,0 2-46 0,1 8 33 0,-3 3 5 0,-3 5 89 15,-2 0 55-15,-6 8 79 16,0 5 24-16,3 3-15 16,0 5-16-16,11 0-28 15,2 0-22-15,8-10-29 16,5-1-28-16,-2-7-9 0,-8-6 8 16,-11-2 7-16,-5-8 7 15,-22 0 3-15,-9-3 1 16,-30 5 16-16,-8 10 6 15,-18 2 2-15,-3 2 0 16,3 10 11-16,-1 0-5 16,30 0-29-16,48-5-11 15,28-10-6 1,14-1-3-16,44-5-9 16,22-13-7-16,23-11-6 15,14-7 3-15,5-14 11 16,-21 3 3-16,-11-3 21 15,-13 0 6-15,-29 5 14 16,-21 1-2-16,-41 15-18 16,-24 8-14-16,-50 19-23 15,-28 13-5-15,-59 24-4 16,-12 10 0-16,-19 24 5 0,-8-5-2 16,6 10 10-16,8-7 7 15,34-6 6-15,13-8-1 16,45-8-6-16,17-14-9 15,35-7 0-15,15-4 0 16,23-14 3-16,20-3 0 16,21-4 1-16,9-12 0 0,8-12 2 15,-4 2 0-15,-9-3 3 16,-8 0 4-16,-19 5 10 16,-14 0-2-16,-26 8-16 15,-9 6-5-15,-23 10-21 16,-15 5-32-16,3 14-178 15,-4 7 326-15,17 3-144 16,7-18-14-16,10-80-85 16,7-13-188-16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8:06.8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11815 8397 1001 0,'32'47'212'0,"18"1"-131"0,27-9-22 0,7-7 164 0,9-13-129 0,7-1-69 15,3-10 0-15,-2-5 6 16,-1-11 62-16,-5-11-1 16,-5-15 42-16,-7-3 15 0,-13-13-3 15,-8-3-20-15,-21-5-5 16,-7 2-9-16,-26 1-29 16,-17 2-23-16,-41 11-36 15,-24 5-17-15,-52 15-24 16,-28 9-12-16,-43 21-7 15,-14 3 2-15,-11 15 14 16,8 8 4-16,24 9 9 16,19 2 4-16,52-3-10 15,24 6-6-15,48-4 11 16,27-1 13-16,45-6 32 16,28-3 11-16,39-10 10 0,14-11 3 15,25-10-9-15,14-6 0 16,8-5-10-16,3-8-10 15,-8-10-4 1,-8 2-10-16,-13-10 2 16,-11 2-1-16,-21-2 3 0,-13 2 5 0,-24 3 11 15,-14-5 6-15,-27 10 6 16,-1 0-6-16,-28 3-26 16,-13 0-9-16,-44 13-20 15,-15 5-6-15,-30 11-6 16,-10 8-2-16,-6 13 4 15,1 3 2-15,21 10 3 16,12 0-2-16,33 3-6 16,21 0 1-16,34-5 8 15,21 2 10-15,50-13 14 16,17-3 2-16,36-15 3 16,11-8 2-16,23-11 0 15,6-11 1-15,-5-10 0 0,-7-5-2 16,-24-8 6-16,-9-3 4 15,-32 5 11-15,-14-2 7 16,-31 2-8-16,-22 6-6 16,-32-1-19-16,-27 9-10 15,-64 13-12-15,-29 5-3 0,-44 18-1 16,-11 4 3-16,-11 20 1 16,5 3 4-16,32 11 0 15,22-1-8-15,56 3-19 31,25-2 2-31,54 2 8 0,32 3 7 0,54-11 20 16,29-5 2-16,32-13 4 16,13-6 6-16,23-12 1 15,4-6 0 1,-4-6-1-16,-7-9-1 0,-16-9 3 16,-8-5 1-16,-25-6 6 31,-17 9 2-31,-32-3 13 0,-16-5 5 15,-32 2-4-15,-20 0-7 16,-51 0-21-16,-34 3-8 16,-64 16-13-16,-28 8-3 15,-39 18 3-15,-12 3-2 16,8 13 5-16,11 8 1 16,49-3-8-16,25 3-7 0,55 6-10 15,32-1 2-15,53 0 10 16,31-2 7-16,61-6 10 15,24-6 4-15,34-14 4 16,22-3 3-16,23-15 3 16,0-5 0-16,-3-15 2 15,-2-5-2-15,-24-11 4 16,-14-2 4-16,-34 0 8 16,-18-6 5-16,-39 6 11 15,-19-3-2-15,-48-5-24 16,-29 5-7-16,-68 8-11 0,-35 8-3 15,-47 24 0-15,-19 10-3 16,-1 8 5-16,-1 11 3 16,36 10 0-16,25 3-1 15,52 0-11-15,29-3 1 16,50 3 1-16,19-7-3 16,48-7 7-16,18-9 0 15,42-17 4-15,8-2 2 0,15-22 3 16,1-7 1-16,-8-8 1 15,-5-6 0-15,-27-5 4 16,-18 3 5-16,-36 2 2 16,-23 3-2-16,-47 6-9 15,-18 3-3-15,-61 16-6 16,-24 7 2-16,-34 13-3 16,-18 3 0-16,0 13-2 15,4 5 0-15,20 13-1 16,15 3-2-16,39 0-5 0,19 8-3 15,37-5-10-15,19 2-9 16,39-2 6-16,19-6 5 16,47-18 10-1,14-8 3-15,23-22 8 0,8-1 4 16,3-20 4-16,-6-4 5 0,-23-1 20 16,-19 3 11-16,-35 3 3 15,-24-1-11-15,-48 4-9 16,-26 7-2-16,-57 3-7 15,-13 6-3-15,-27 9-5 16,-2 3-4-16,8 3-1 16,12 5-4-16,30 3-18 15,16 3-36-15,32 5-168 16,15 5-180-16,35 5 657 16,21-10-357-16,18-21-27 15,11-3-80-15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8:09.0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14450 8227 393 0,'-82'-2'-29'0,"14"2"21"0,12-5 21 0,14 2 7 0,21 3 21 0,10 0-16 0,32 5 79 16,19 6 51-1,46-3 41-15,18 2 17 0,51-4 4 16,14-1-8-16,34-5-38 16,8 0-20-16,-10-3-53 15,-5-7-2-15,-27 2 8 16,-13-3-1-16,-43 1-17 16,-20 2-7-16,-43 2 14 15,-22-4-20-15,-59 7-52 16,-27 0-46-16,-71 6-89 15,-48 8-14-15,-64 5 7 16,-25 5-5-16,-28 2 114 0,-7 1 57 16,24 0 113-16,14 5 4 15,68-8 3-15,41-2-29 16,67 4-47 0,37 1-6-16,76 0-15 0,35-5-15 15,79-6-7-15,32 0-9 16,58-10-6-16,26-6 1 0,37-5-7 15,4-10-5-15,-3-14-4 16,-4-3-3-16,-31-12 5 16,-17-3-1-16,-39-3 7 15,-26 0 4-15,-50 3 17 16,-29 5 0-16,-56-8-17 16,-34 3-18-16,-66 0-33 15,-53 5-9-15,-81 9-16 16,-39 14-2-16,-83 11 14 15,-28 11 5-15,-31 16 15 16,-6 13 9-16,29 16 11 16,16 5 4-16,70 3-8 15,34 0-4-15,85 5-26 0,39 3-6 16,77 5 6-16,45 0 6 16,60-13 32-16,48-6 5 15,75-23 12-15,41-8 6 16,61-19-1-16,32-7-4 15,25-19-4-15,14-3-6 0,-2-8-4 16,0-5-4-16,-38 6-2 16,-23 2-1-16,-58 5 3 15,-32 3 5-15,-68 8 12 16,-35 5 13-16,-61 3 3 16,-26-2-14-16,-76 6-24 15,-43 4-15-15,-98 10-28 16,-49-5-11-16,-80 18 10 15,-24 4 3-15,-25 12 29 16,15 6 14-16,68 2 10 16,43 3-10-1,113 8-10-15,55 2 8 0,115-7 7 0,68-3-4 32,95-14 5-32,50-12-2 0,61-11-2 0,21-14 8 15,29-12 0 1,2-11-4-16,-13-13 0 15,-12-9 2-15,-35-4-1 16,-25 2 2-16,-49 3 4 16,-26 5 2-16,-61 8 6 15,-32 5 6-15,-55 11 9 0,-35 0-11 0,-87 13-19 32,-47 5-4-32,-90 9-4 15,-40 8 0-15,-39 14 13 16,-10 1 2-16,27 11-6 15,16-1-1-15,56 4-7 16,35-4-6-16,66 3-11 16,36 1-7-16,70-1 6 15,28-10 2-15,72-11 7 16,35-8 2-16,46-16 5 16,33 1 2-16,19-17-42 0,7-7 45 15,5-1 2-15,-10-2-3 16,-19 8-51-16,-11 3-72 15,-36 10-379-15,-23-3 714 16,-67-28-257-16,-64-4-70 16,-67-20-175-16,-13-35-608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8:13.6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10588 14635 3207 0,'45'128'169'0,"50"-28"-166"0,53-47-12 0,29-29-7 0,12-53 4 0,10-24-4 0,6-49 8 15,-9-10 1-15,-30-16 10 16,-23-2 4-16,-51 6 24 16,-23 8 12-16,-61 13-2 15,-24 8-12-15,-63 18-11 16,-32 15 3-16,-43 32 8 16,-12 10-1-16,-11 29 34 15,1 2 5-15,23 18-28 16,12 8-4-16,34 8-18 15,22 0-9-15,40-2-18 16,19 1-3-16,42-7-1 0,13-3-1 16,32-10 7-16,18-11 2 15,24-18 6-15,0-8 1 16,4-17 6-16,-3-14 4 16,-15-17 3-16,-7-5 4 15,-31-3 8-15,-13 3-1 16,-32 0 3-16,-14 4-5 15,-36 9-6-15,-15 8-6 0,-31 16-8 16,-13 11-4-16,-16 31-6 16,-5 7-3-16,9 26-5 15,12 16-1-15,29 16 2 16,16 5 0-16,37-1 5 16,10-3 1-16,40-15 7 15,19-6 3-15,36-32 5 16,19-13 2-16,24-31 2 15,0-11 1-15,1-32 2 16,-9-8 0-16,-21-2 6 16,-11-3 1-16,-37 12 7 15,-21 9 0-15,-42 15-7 16,-24 2-6-16,-58 31-9 16,-29 10-1-16,-40 27-3 0,-5 22 0 15,6 15-1-15,8 5 1 16,28 0-1-16,16-3 0 15,45-8-2-15,21-4 0 16,40-9 1-16,15-8-1 16,30-10 1-16,10-1 0 15,16-17 1-15,8-9 2 16,5-13 0-16,3-5 1 16,-8-11 1-16,-5-5 0 0,-19 0 1 15,-9-5 1-15,-27 7 4 16,-7 6 0-16,-27 0-3 15,-17 8-8-15,-30 5 0 16,-14 8 0-16,-24 8 0 16,-9 10 0-16,-2 14 0 15,2 5 0-15,24 5 0 16,14 3-4-16,31 0-3 16,16 0 2-16,42-3 0 15,11-2 2-15,47-11 0 16,16-13 3-16,22-16 0 15,12-11 2-15,9-18-2 16,7-13 3-16,-10-8 0 16,-11-3 1-16,-33 3 0 15,-14 5 1-15,-27 10 1 0,-13 6-6 16,-26 8 0-16,-18 3 0 16,-30 15 0-16,-14 6 0 15,-14 18 0-15,-2 8 0 16,-4 18 0-16,6 4 0 15,23-1 0-15,13 8 0 16,37-8 0-16,8 0 0 16,45-15 0-16,18-14-2 0,32-24 1 15,12-13-1-15,5-23 2 16,11-9 1-16,-12-15 0 16,-3 2 1-16,-29 0-1 15,-13 8-1-15,-32 19 0 16,-15 7 0-16,-35 14 0 15,-24 8 0-15,-29 13 0 16,-15 8 0-16,-11 18 0 16,-6 6 0-16,2 10 0 15,8 0 0-15,14-2 0 16,11-3 0-16,21-8-17 16,4-8-50-16,20-13-120 15,10-1 289-15,11-25-139 16,4-11-15-16,0-51-69 15,1-39-295-15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8:27.2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1820 6006 2615 0,'-33'-26'200'0,"15"-1"-38"0,10 11-54 0,16 3-37 0,47-5 203 16,23-1-187-16,79-21-74 15,34-15-15-15,67-30-77 16,20-10-72-16,27-9-31 16,-4 1-37-16,-29 16-40 15,-21 9-53-15,-47 32-74 16,-22 14-127-16,-45 35 849 15,-15 14-616-15,-31 13 50 0,-16 6-11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8:27.8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2693 6657 3066 0,'-31'107'111'0,"57"-79"-1"15,22-7-138-15,47-5 8 16,25 0-72-16,29-10 69 15,24 1 15-15,16-10 21 16,0-1 1-16,-12-2 13 16,-8-2 4-16,-16 0 0 15,-7 0 0-15,-28 5-7 16,-17 3 1-16,-14-4-8 16,-9 8-5-16,-20-4-51 15,-12 4-28-15,-18 0-30 0,-12-4-23 16,-36 0-135-16,-17 0-101 15,-54 3-71-15,-32 5-32 16,-41 13 381-16,-23 0 202 16,-11 0 303-16,2 0-47 15,16-2-81-15,6-3-8 16,17-3-49-16,17-5-17 16,33-3-78-16,16-2-42 15,35-1-67-15,13 1-25 0,35 7-20 16,12 1-6-16,46 5-5 15,29 2-10-15,35-2-16 16,22-3-18-16,33-15-63 16,13-9-80-16,11-36-221 15,2-14 678-15,4-24-355 16,-9-15-51-16,-34-45-126 16,-20-3-587-16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8:28.1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2287 5372 3364 0,'-16'107'13'0,"79"-66"109"0,27-3-149 0,42-1 2 0,24 0-90 0,33-4 76 16,13-9 10-1,16-3 24-15,-4-8 5 0,-16-9 1 16,0 0 2-16,-10-8 2 16,-9 3-61-16,-12-7-170 15,-9 0-240-15,-11-16 733 16,-23-13-356-16,-53-13-42 15,-22 0-79-15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9:22.0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6718 6183 3220 0,'45'16'-243'0,"16"-32"192"0,2-21 51 0,-5-24-23 0,-2-13 7 0,-17-21-15 0,-7-3-22 0,-21-10 18 0,-6 5 12 0,-21 8 30 15,-18 5 16-15,-27 7 26 16,-18 6 9-16,-19 9 9 16,-13 10 11-16,-13 13 6 15,-19 10-12-15,-6 20-10 16,-10 4-6-16,-7 19-13 15,-11 5-9-15,-5 24-21 16,-3 11-13-16,-7 35-20 0,1 25-12 16,-2 41-6-16,-1 27-2 15,11 59 7-15,9 16-1 16,23 49 9-16,22 9 1 16,47 21 8-16,27-5 7 15,63-9 21-15,29-10 10 16,63-55 18-16,43-26 7 0,105-77-1 31,52-48 3-31,-4-38-4 0,34-42 2 16,-21-31-3-16,8-44 12 15,-32-27 3-15,-22-50 12 16,-62-3-15-16,-51-37-13 16,-18-18-3-16,-50-37-13 15,-21-17-7-15,-37-7-11 16,-16 5-5-16,-24 6-7 15,-10 10-3-15,-14 25-17 16,-2 20-10-16,5 24-93 16,2 13-133-16,25-3 418 15,4 9-222-15,17 18-20 16,5-3-61-16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9:23.6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11085 5549 2207 0,'-20'1'-4'0,"-1"-2"84"0,4-11-1 0,-10-5-22 0,-2-12 140 0,-5 0-105 0,-8-8-21 0,2-4-10 16,-18-4-4-16,-3-5-10 16,-16-3-2-16,1-8-1 15,-19-2 4-15,-6 2-6 16,-12 3-8-16,-6 0-6 15,-13 13-8-15,-3 8-2 16,-18 21-30-16,-11 16-20 16,-20 29-50-16,-16 21-28 15,-22 32-20-15,-13 19-7 0,-16 41 33 16,0 18 8 0,5 13 36-16,7 11 19 0,28 19 42 15,23-2 20-15,45 5 38 16,25 4 11-16,54-11 17 15,27-2 2-15,56-12-7 16,26 0-7-16,58-13-23 16,23-10-8-16,36-27-17 15,25-16-7-15,26-35-2 16,14-15-2-16,12-40 4 16,8-21 0-16,1-29 13 15,-5-22 14-15,-15-40 25 16,-5-20 15-16,-12-30-1 15,-13-19-20-15,-18-25-17 16,-11-3-8-16,-16 3-21 0,-13 6-13 16,-31 7-38-16,-12 4-38 15,-33 12-105-15,-14 3-87 16,-26-32 421-16,-32-11-228 16,-37 22-25-16,-13 6-48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9:25.2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13866 5442 805 0,'3'-3'100'0,"0"2"-100"0,5-11-16 0,5-4-20 0,3-1-94 0,0-3-45 0,-1 2 33 0,-4 6 52 16,0 0 77-16,-6 3 46 15,-3 1 70-15,-2 4 110 16,0-4 95-16,-7 5 57 16,1 2 20-16,1-8-77 0,-3 5-81 15,0-4-57-15,3 0-47 16,-3-4-19-16,0-1-31 16,0-3-14-16,0-1-22 15,0-6-10-15,0 0-9 16,-2 3-4-16,-1-3-6 15,-2-3 1-15,-3 2 3 16,0 6-2-16,-5-6 4 16,-8 0 0-16,-5-2 4 15,-9-3-3-15,-4 0 8 16,2 0 7-16,-5 2 3 16,-6-2-2-16,-2 3-4 15,0 2-7-15,0 8-8 16,-3-3-2-16,3 9-9 15,-5-3-1-15,-3 7-1 0,1 1-1 16,3 5-3-16,0 0 4 16,-4 11 2-16,0 5-2 15,0 7 4-15,0 9 0 16,-3 13-3-16,3 3 0 16,-8 15-3-16,3 0-1 15,2 6-2-15,3 8 1 16,2 2 1-16,1 7-1 0,0 9 2 15,2 0-1-15,0 0 2 16,3 5 0-16,0 1-1 16,0-1 1-16,2 8 3 15,1 3-1-15,3 0 4 16,9 0 2-16,6-1 1 16,0 1 0-16,9 5 2 15,4 3 2-15,10 0 6 16,6-3-1-16,8-8-2 15,1 1 1-15,19-4 2 16,1-4-2-16,11-2-4 16,10-12 0-16,4 0-4 15,11-10 3-15,4-6 3 16,2-10-2-16,3-6-1 0,6-14 1 16,4-8 3-16,9-9-3 15,-3-21 9-15,5-6-4 0,5-21 17 16,6-23-1-16,2-27-2 15,6-8 0-15,5-28-4 16,-4-2-4-16,0-19-7 16,0-6-6-16,-4-11-7 15,0-5-2-15,-13 2 1 16,-3-2-2 0,-26 1 8-16,-8-1 6 0,-19 9 12 15,-10 3 4-15,-16 3 5 16,-6 1-4-16,1 2-1 15,-8-2-3-15,2 18-8 16,0 4-6-16,1 8-19 16,-1 8-18-16,0 17-80 15,1 8-101-15,-9 0 336 0,-10 3-179 16,-16 13-22-16,0 5-46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9:27.0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17153 5504 2356 0,'-8'8'22'0,"2"-3"64"0,1-10 15 0,0-7-23 0,2-17 172 0,-2-9-132 0,0-15-39 16,-1-12-20-16,-4-18-18 15,-6-8-8-15,-13-12-15 16,-3 0-8-16,-15 5-8 31,-14 0-2-31,-21 14-1 16,-8 2-1-16,-31 17-16 0,-11 11 4 15,-23 25-1-15,-10 9-5 0,-24 32-7 16,-9 5-4-16,-13 37-24 16,-1 15-10-1,-4 42-14-15,7 21-6 0,8 35 12 16,11 23 4-16,25 26 9 16,20 14 2-16,31 30 16 15,19 12 8-15,34 19 12 16,19-2 15-16,39-1 36 15,17-10 19-15,57-38 40 16,24-17 1-16,45-54-3 0,24-24-2 16,38-52-16-1,13-30-9-15,24-47-17 16,-6-26-2-16,-4-30 5 16,-4-29 7-16,-19-47 19 15,-16-21 6-15,-27-39-14 16,-15-19-9-16,-37-38-16 15,-11-18-6-15,-34-25-32 16,-16-1-27-16,-21 7-67 16,-10 9-44-16,-19 31-45 0,-6 16-90 15,-12 17 466-15,-14 20-299 16,-2 45-30-16,-3 24-27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5:42.0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16644 6731 2349 0,'7'71'191'0,"22"-26"-121"0,18-34-15 0,33-27 84 0,-4-21-51 0,38-42-20 0,-8-10-17 0,-3-22-13 16,-3-5-5-16,-26 8-2 15,-13 5-2-15,-35 18-4 16,-18 11-11-16,-42 24-8 0,-22 16 5 15,-44 28 1-15,-38 41 24 16,1 12-11 0,-11 41-6-16,8 12-7 15,8 32-6-15,24 4-6 16,39 25 5-16,64-21-39 16,31-16 18-16,43-39 21 15,47-35 15 1,11-26 5-16,34-51 9 15,16-36 3-15,13-56 16 16,-68-42-2-16,34-8-6 16,-43 17-4-16,-36 17-3 15,-27 14-4-15,-42 26-29 16,-32 18-15-16,-47 45-26 16,-32 24-5-16,-61 45 1 15,-13 32 2-15,-18 50 14 16,2 13 4-16,21 24 9 15,24 12 4-15,45-7 2 16,25-11 3-16,61-28 11 16,17-11 4-16,50-35 8 15,24-17 4-15,37-41 9 16,18-23 2-16,22-40-1 0,8-26-4 16,4-38-3-16,-1-10-2 15,-28-10-1-15,-12-3-5 16,-43 5 3-16,-22 11-1 15,-56 22-11-15,-25 15-4 16,-52 42-5-16,-31 21-1 16,-40 48-1-16,-11 26-1 15,-9 33-1-15,6 16 1 16,29 25 0-16,13 4 2 0,45-4 0 16,19-10 0-16,49-19-1 15,18-8 0-15,37-24-10 16,20-18-11-16,34-27-63 15,13-12-107-15,19-36 300 16,5-30-150-16,24-62-15 16,-3-8-34-16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9:34.0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23760 4581 2705 0,'-82'-61'231'0,"-3"-5"-179"0,-10-13-13 0,-5-7 124 0,-9 3-103 16,-7-3-54-16,-11 9-1 0,-9 3 2 16,-17 16 0-16,-8 11-4 0,-21 23-7 15,-8 16 2-15,-19 24-9 16,-11 21-3-16,-15 50-5 15,-10 20-4 1,-5 37-1-16,6 29-3 0,5 41-2 16,11 18 0-16,28 46-7 15,12 15-10 1,40 33 7-16,19 7 4 0,44 13 12 16,19 4 6-16,53-9 35 15,22-11 17-15,49-38 23 16,28-20 9-16,58-66-4 15,32-37-5-15,51-79-9 0,27-45-2 16,34-85-9-16,14-36-2 16,11-72-8-16,8-37 1 15,-22-49-9-15,-9-17-4 16,-26-26-9 0,-18-11-4-16,-36-7-12 0,-22-3-14 15,-35 2-46-15,-24 3-16 0,-34 15-45 31,-21 13-28-31,-42 30-108 0,-21 18-117 0,-27 24 635 32,-16 12-400-32,-16 40-11 0,-2 22-86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9:01:32.8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12159 5837 3248 0,'18'37'-273'0,"30"-11"145"0,36-18 91 0,27-10 12 0,28-14-43 16,1-5 41-16,8-11 10 16,9 0 19-16,-5-8 11 15,-12 9 4-15,-32-6 18 16,-13 8 12-16,-34 5 55 15,-16 3 6-15,-29 1 6 16,-19 3-21-16,-31-4-22 16,-27 5-5-16,-50 8-35 15,-24 3-4-15,-26 15-6 16,-8 9-4-16,9 15-9 16,15-1-6-16,42 0-25 15,16-4-26-15,50 3-15 16,21 0 6-16,45-6 17 15,24-10 8-15,42-11 19 0,13-5 11 16,31-16 11-16,10-5 7 16,11-11 6-16,-11-6 5 15,-21 8 15-15,-14-2 10 16,-40 11 40-16,-16 5 0 16,-39 4-7-16,-19 8-14 15,-32 4-33-15,-21 4-19 0,-32 11-43 16,-12 7-65-16,-9 11-255 15,-2 12 543-15,5-5-272 16,13-30-31-16,54-60-84 16,10-13-357-16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9:01:39.4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12344 7199 684 0,'-45'-24'116'0,"8"3"26"0,8 0-5 0,7 7-22 0,12 4 218 0,-1 4-246 0,9 12-84 15,2 2-12-15,13 18-26 16,13 6-11-16,17 5 5 15,4 5 13-15,14-2 22 16,8-1 25-16,5-2 40 16,1-5 19-16,-3-6 49 15,-4-4 16-15,-17-9 6 16,-3-5 11-16,-14-6 11 16,-6-4-20-16,-7 2-5 15,-9-11-21-15,-8-5-30 16,-8-2-26-16,-5-3-46 0,-11 0-21 15,-13-1-25-15,-12-1-7 16,-21 2-3-16,-7 2 1 16,-3 3 12-16,-6 3 6 15,8 5 15-15,2 3 4 16,17 7-3-16,5-2-6 16,18 8-19-16,6 3-6 15,23 2 4-15,6 11 2 0,20-8 9 16,17 5 7-16,23-5 8 15,14-3 6-15,16-10 4 16,10-3 4-16,1 0 0 16,-5-11 7-16,-13-5 10 15,-11-2 8-15,-18-6 21 16,-12-5 4-16,-24-3-4 16,-8-2-7-16,-26-6-29 15,-16 3-14-15,-41 3-20 16,-16 7-10-16,-37 14-8 15,-19 8-5-15,-22 15 4 16,-8 6 3-16,11 16 5 16,13 5-3-16,29 3 0 15,19 2-5-15,36-2-3 16,22-1 7-16,34-7 15 0,12 0 9 16,37-9 24-16,12-4 9 15,34-17 5-15,16-4-2 16,19-9-3-16,4-7-5 15,9-11-4-15,0-3-5 16,-14-5 0-16,-7-3 0 16,-20-2 6-16,-19-3 8 15,-22 3 9-15,-16 0 2 16,-28-1-15-16,-18 1-9 0,-23 5-19 16,-18 0-8-16,-37 16-7 15,-16 1-3-15,-13 16 1 16,-11 7 1-16,16 10 3 15,5 6-2-15,24 10-10 16,14 5-4-16,33 6 2 16,19-3 2-16,32-3 13 15,13 3 4-15,32-13 15 16,13-3 1-16,26-16 9 16,9-5 2-16,19-8-3 15,-3-5 1-15,-6-8-4 16,-1 5 1-16,-22-5 4 15,-10-3 2-15,-28 3 15 16,-10 0 13-16,-27-3 0 16,-13-2-9-16,-24-1-21 0,-20 1-7 15,-39 2-19-15,-15 4-3 16,-38 14-4-16,-8 3-4 16,-11 6 6-16,5 10 2 15,25 11 3-15,12-1-3 16,28 9-16-16,22 0 2 15,28 10 4-15,22-2 7 16,26-1 14-16,21 1 3 0,35-8 6 16,15 2 8-16,30-13 0 15,13-2 2-15,10-9-4 16,3-7-1-16,4-6 0 16,-4-2-2-16,-15-11 3 15,-5-2-1-15,-17-9 2 16,-10 1-3-16,-17-6 3 15,-15 6 1-15,-19-1 8 16,-10 6 5-16,-19-5 3 16,-11-1-6-16,-23 1-16 15,-11 2-6-15,-39 3-13 16,-16 5-2-16,-40 8-2 16,-21 5-2-16,-32 14-1 15,-10 7 4-15,1 14 1 16,8 0 1-16,33 0-6 0,20-1-8 15,46 4-11-15,21-1 2 16,48 3 11-16,23-3 1 16,51-2 15-16,26-6 6 15,32-7 4-15,14-3 6 16,23-14 4-16,13-4-3 16,0-11 0-16,0-9-1 15,-8-9 1-15,-5-6 1 0,-19-8-1 16,-18 5 2-16,-27-2 1 15,-15 2 2-15,-31 9 6 16,-13 2 6-16,-20 5-11 16,-17 3-7-16,-37 7-17 15,-20 6-3-15,-50 14-6 16,-24 2-2-16,-34 18 3 16,-13 3 2-16,10 3 5 15,11 0-1-15,42-6-13 16,21 3-5-16,53 0 3 15,24 3 5-15,56-6 11 16,27 1 4-16,44-11 8 16,15-3 0-16,35-8 6 15,13-10 0-15,0-6-1 16,0-10 0-16,-8-8-3 16,-9 3 2-16,-33-4 0 0,-16 4 3 15,-37 0 9-15,-16-1 8 16,-29 1-4-16,-24-3-3 15,-39-3-22-15,-35 3-5 16,-54 8-4-16,-25 8-4 16,-30 10 1-16,-8 11-2 15,11 8 1-15,12 13-1 0,41 3-7 16,22 2-3-16,44 0 1 16,22-5 3-16,47 0 13 15,19-5 5-15,34-8 6 16,26-11 6-16,33-13 1 15,12-2 2-15,13-17 0 16,9-4-3-16,-7-6-1 16,-15 0 0-16,-30 5 0 15,-13 0 3-15,-36 11 12 16,-18 3 3-16,-30 7-10 16,-18-2-6-16,-39 13-9 15,-19 0 0-15,-32 13-4 16,-5 8 1-16,-8 6-4 15,-1 4-4-15,22 6-5 16,3-2-57-16,31 12-175 16,17 1-154-16,39-1 639 0,26-15-326 15,35-87-42-15,5-12-72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9:01:53.5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21888 8463 2018 0,'3'52'-156'0,"20"4"122"0,9-6 62 0,10-10-1 0,11-7 59 15,3-3-28-15,7-10 14 16,6-8 16-16,5-16 10 16,-3-8-14-16,3-17-6 15,-5-13 2-15,-11-19 1 16,0-10 1-16,-21-3 12 15,-12-6 8-15,-24 14-1 16,-10 3-6-16,-37 21-35 16,-23 10-17-16,-31 24-20 15,-11 16-8-15,-13 24-15 16,-8 23-4-16,10 19-7 16,19 3-2-16,24 2-3 15,21 0 1-15,37-10 2 16,18-6 6-16,27-11 9 15,18-6 5-15,32-18 17 16,16-7 6-16,34-17 6 0,8-12 2 16,8-13 8-16,8-11 5 15,-8-13 8-15,-11-10-10 16,-19-3 7-16,-23 2 3 16,-31 1 2-16,-22-1-11 15,-37 6-28-15,-23 2-6 16,-43 19-16-16,-31 8-2 0,-36 27-5 15,-12 12 0-15,-8 22-1 16,6 5 1-16,28 10-2 16,14 3-2-16,39-2-4 15,21-6-1-15,43-5 9 16,16-6 2-16,41-16 8 16,20-6 3-16,33-25 6 15,7-5 3-15,14-24-2 16,0-8 1-16,-19-5 7 15,-8 0 5-15,-33 5 9 16,-16 0-1-16,-29 8-5 16,-13 0-6-16,-29 5-14 15,-16 6-4-15,-33 10-26 16,-13 8-18-16,-6 11-72 16,-3 4-114-16,10 15 373 15,11-12-211-15,23-36-20 0,14-6-48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9:01:57.0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22094 8439 846 0,'3'24'137'0,"10"-6"-105"0,16-7-5 0,11-9 78 0,18-7-46 0,13-8-31 16,3-11 7-16,4-10-4 15,-4-6 15-15,-8-2 7 16,-21-3 75-16,-8 3 40 0,-20 2 55 16,-13 3-32-16,-24 8-24 15,-22 0-29-15,-36 18-13 16,-16 6-11 0,-17 16-39-16,-5 7-17 0,16 16-44 15,7 9-19-15,35 15-85 16,21 5-74-16,50 9-336 15,29-1 793-15,69-10-404 16,32-16-52-16,10-64-184 16,14-23-595-16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9:01:58.2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25755 11602 1409 0,'23'8'199'0,"14"-3"-165"0,29-7-9 0,12-14 52 0,13-5-46 0,12-3-9 0,8-5-6 0,0-3-7 0,-16-2 7 15,0-2-2-15,-21 6 30 16,-8-6 18-16,-24 3 47 16,-7 4 23-16,-22-5 15 15,-13 2-24-15,-24-1-13 16,-18 0-12-16,-40 8-37 16,-18 9-14-16,-30 16-20 15,-15 8-9-15,-3 21-10 16,0 12-3-16,16 12-6 15,12 5-1-15,33 8 0 16,15 1-2-16,35-2 8 16,27-2 8-16,26-10 29 0,26-11 10 15,37-18 15-15,15-13 6 16,21-24-7-16,17-11-6 16,20-21-8-16,1-8-9 15,-5-10-7-15,-6-3-8 16,-17 5-8-16,-9 4-2 15,-26 11 1-15,-16 9-1 0,-32 9 0 16,-5 11-1-16,-29 5-6 16,-8 7-4-16,-16 13-5 15,-10 5-1-15,-6 11-2 16,0 1-2-16,1 0-1 16,1 8-2-16,7-4 1 15,-1 0 0-15,11-5-22 16,2-2-19-16,3-6-71 15,6 4-37-15,2-12-258 16,7 0 649-16,12-16-331 16,-1-37-43-16,-2-50-123 15,-2-7-519-15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9:02:02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25203 12557 652 0,'-5'-4'324'0,"2"3"-97"0,-2-2 41 0,0-5 373 0,-1-1-335 15,-1 0-67-15,-1 1-58 16,-8 0-32-16,-5-4-43 16,-6 4-26-16,-7 4-28 15,-6 4-11-15,-5 3-14 16,-2 6-3-16,-3 11-7 15,-6 9-1-15,3 8-7 16,3 1-1-16,5 6-5 0,8 3-4 16,16-2-4-16,5-5-7 15,19-1-5-15,6-4 0 16,19-4 2-16,9 1 0 16,9 0 0-16,6 0 2 15,6 2 5-15,2 3 3 16,-1 2 7-16,-1 4 2 0,-11 7 19 15,-7 3 8-15,-19 5 9 16,-10 8 4-16,-19 0 1 16,-3 0-10-16,-13-1-5 15,-10-2-4-15,-6-10-9 16,-5 0-4-16,-2-16-10 16,-3-3-4-16,-2-18-3 15,3-8-6-15,7-11-5 16,1-7-2-16,19-17 3 15,3-11 1-15,19-19 1 16,8-18 2-16,21-15 5 16,11 7 4-16,10-3 2 15,3 4 2-15,0 6 2 16,-3 12 3-16,-11 11 6 16,-4 11 3-16,-14 8-2 15,-8 5-8-15,-10 5-21 16,-3 8-19-16,5 0-104 0,-5 0-66 15,8-8 326-15,0-2-170 16,8-14-21-16,5-6-32 16</inkml:trace>
  <inkml:trace contextRef="#ctx0" brushRef="#br0" timeOffset="1165.99">25745 13001 2060 0,'10'13'94'0,"1"3"59"16,1-3-37-16,2 0-31 0,1-2 182 0,1-6-147 0,1 0-47 0,-1-2-17 15,1-6-11-15,-8 3-3 16,-1-2 5-16,-5-3 5 0,-7-3 2 16,0 5 6-1,-8 0 5-15,-5 3-2 0,-3 0-13 16,3 3-6-16,-4 5-16 15,9 0-9-15,0 0-22 16,4-3-7-16,8 0-128 16,0-2-118-16,12-8 401 15,0-6-203-15,1-7-11 16,0 4-35-16</inkml:trace>
  <inkml:trace contextRef="#ctx0" brushRef="#br0" timeOffset="1801.88">26454 12458 1427 0,'16'45'600'0,"-7"26"-328"0,3 18-117 0,-12 24 199 0,-8 9-136 0,-5 23-65 15,-8 6-50-15,0-3-21 16,-2-6-19-16,9-19-36 16,-2-17-9-16,8-27-146 15,5-16-117-15,3-43 374 16,-5-20-170-16,5-22-18 16,-3-15-44-16</inkml:trace>
  <inkml:trace contextRef="#ctx0" brushRef="#br0" timeOffset="5552.06">21271 12826 1272 0,'4'14'420'0,"-1"15"-220"0,3 21-62 0,2 11 237 0,4 18-230 0,0 11-24 0,0 13-41 0,-4 4-24 0,0-4-22 16,-3-7-9-16,3-6-69 16,-8-11-54-16,1-13-161 15,1-6 402-15,3-26-191 16,-5-17-21-16,0-26-86 16,1-7-303-16</inkml:trace>
  <inkml:trace contextRef="#ctx0" brushRef="#br0" timeOffset="5884.42">21832 12974 1878 0,'103'-63'-441'16,"-81"34"786"-16,-12 2-209 15,-18 9-27-15,0 10 185 0,-18 24-205 16,-8 16-21-16,-11 36-16 15,0 17-6-15,-3 39-19 16,6 13-7-16,8 6 25 16,12-4 22-16,17-22 8 15,13-7-6-15,13-36-20 16,11-19-1-16,18-39 0 16,8-26-7-16,6-35-2 15,-1-24-6-15,1-42-10 16,-1-13-11-16,-18-7-67 15,-13 2-58-15,-19 5-153 16,-13-1 426-16,-11-4-215 16,-7 10-30-16,-6 8-88 15,-3 8-314-15</inkml:trace>
  <inkml:trace contextRef="#ctx0" brushRef="#br0" timeOffset="7118.66">22608 7611 1191 0,'0'0'264'0,"0"-3"44"0,4-26-62 0,13-11-74 0,8-28 249 16,16-22-241-16,12-21-75 15,6-8-31-15,14 0-34 16,-2 6-64-16,-7 15-200 15,-13 8 326-15,-18 24-129 16,-14 16-15-16,-30 22-71 16,-13 19-175-16</inkml:trace>
  <inkml:trace contextRef="#ctx0" brushRef="#br0" timeOffset="8019.05">23791 6093 453 0,'8'-29'-135'0,"-8"8"239"0,3 5-17 0,-3-2 61 0,0-1 255 0,0 3-89 15,-5 3-12-15,-3 0-49 16,0 0-68-16,-11 2-45 16,1-5-32-16,-6 3-41 15,-10 0-18-15,-6 0-35 0,-5 5-17 16,-8 8-9-16,3 8-12 15,3 13-29-15,7 10-9 16,13 17-17-16,6 5-6 16,19 13 34-16,7-3 18 15,13-2 44-15,9 2 26 16,12-23 48-16,4-3 12 0,7-17-11 16,8-12 3-16,3-16-14 15,-3-9-6-15,-5-23-22 16,-3-5-12-16,-10-5-72 15,-9-6-32-15,-17 1-92 16,-6-3-92-16,-6 10 431 16,1 9-242-16,-6 20-53 15,-2 9-52-15</inkml:trace>
  <inkml:trace contextRef="#ctx0" brushRef="#br0" timeOffset="8351.04">24106 6109 1810 0,'18'61'-740'0,"-11"-14"1194"0,-6 5-175 15,-2 5-90-15,1 1 293 16,-7 0-295-16,-1 0-57 16,-2-9-25-16,-1-11-31 15,6-10-43-15,1-11-15 16,8-29-23-16,0-9-2 15,8-36-6-15,1-6-2 16,5-11-1-16,1 4 1 0,6 8 4 16,-1 4 3-1,5 23 8-15,0 9 2 0,4 21 9 16,1 7 5-16,-5 17 12 16,-5 10-2-16,-8 13-111 15,-7 8-133-15,-6 11 325 16,-10 8-128-16,-6-7-17 15,-4-3-34-15</inkml:trace>
  <inkml:trace contextRef="#ctx0" brushRef="#br0" timeOffset="8639.59">24712 6591 1272 0,'32'-5'280'15,"-1"-11"-44"-15,4-17-86 0,4-8-52 16,4-16 215-16,4-2-207 16,-7-6-57-16,-6-1-4 15,-18 5 13-15,-11 6 9 16,-15 15 26-16,-6 11 10 16,-16 19-10-16,-5 12-4 15,-3 22-17-15,1 21-17 16,7 21-24-16,3 3-13 15,11 7-27-15,10 1-41 0,13-11-96 16,8-11-65-16,19-15 352 16,10-14-197-16,14-23-25 15,23-11-34-15</inkml:trace>
  <inkml:trace contextRef="#ctx0" brushRef="#br0" timeOffset="8918.77">25663 6048 2232 0,'-24'11'-360'0,"-15"18"553"16,-4 8-164-16,4 13-29 15,2 3 33-15,21-3-77 16,8-5-3-16,18-8 32 16,9-3 10-16,18 6 83 0,5 1 58 15,6 0 70-15,-6 0 18 16,-10 5 12-16,-11 4-16 15,-21 8-58-15,-8 2 0 16,-21 0-97-16,-5-3-70 16,-9 3-297-16,-2-5 447 15,-5 3-164-15,-3-5-36 16,-26-11-108-16,-8-5-300 16</inkml:trace>
  <inkml:trace contextRef="#ctx0" brushRef="#br0" timeOffset="10823.73">23366 12959 896 0,'3'-8'373'0,"4"5"28"0,4 8-68 0,0 6-102 0,2 18 311 0,-3 3-293 0,-4 15-96 15,-1 1-38-15,-2 10-37 16,-3 5-31-16,0 3-120 16,-3 0-86-16,-8-2 243 15,6-2-105-15,-5-12-16 16,-1-9-24-16</inkml:trace>
  <inkml:trace contextRef="#ctx0" brushRef="#br0" timeOffset="11019.4">23149 13289 1819 0,'58'21'271'0,"1"5"-27"16,-1 1-88-16,2-2-45 15,-1-13 229-15,1-4-211 16,1-16-121-16,3 4-116 16,-9-16 169-16,-2-6-59 15,-24-11-27-15,-13-6-21 0</inkml:trace>
  <inkml:trace contextRef="#ctx0" brushRef="#br0" timeOffset="13018.23">18618 9484 764 0,'0'2'244'0,"0"9"45"0,5 7-6 0,0 6-53 0,3 13 275 0,0 3-299 16,2 18-61-16,1 3-37 15,-3 15-38-15,0 6-18 16,0 4-26-16,-3-3-7 15,-2-5-29-15,2-9-30 16,-5-11-107-16,3-8-67 16,-1-13 351-16,1-13-188 0,-3-27-24 15,0-5-35-15</inkml:trace>
  <inkml:trace contextRef="#ctx0" brushRef="#br0" timeOffset="13437.31">19158 9563 1726 0,'12'-8'-504'0,"-15"-5"818"15,-2-3-177-15,-6 0-22 16,-7 3 173-16,-3 10-166 15,-7 6-33-15,5 21-50 0,-3 10-19 16,5 29-18-16,8 14-7 16,5 26-12-16,10 5-4 15,6-6-5-15,5-7 12 16,11-21 19-16,3-12 8 16,10-21 12-16,2-17 13 15,1-27 9-15,2-13 3 16,-2-31-3-16,-3-10-5 0,-8-26 13 15,-8-6 3-15,-9 2-4 16,-12-3-8-16,-8 14-10 16,-7 2-4-16,1 21-57 15,-2 8-47-15,-1 11-189 16,9 7 398-16,8 11-180 16,4 3-21-16,4 8-85 15,5-3-287-15</inkml:trace>
  <inkml:trace contextRef="#ctx0" brushRef="#br0" timeOffset="13618.49">19533 9272 2317 0,'16'11'19'16,"-2"13"65"-16,2 2 0 15,0 3-21-15,4 0 134 0,-7 0-124 16,0 0-167-16,-1 0-135 15,0-2 363-15,-11-1-164 16,-2-7-30-16,6-1-38 16</inkml:trace>
  <inkml:trace contextRef="#ctx0" brushRef="#br0" timeOffset="13968.71">20101 9563 771 0,'-32'-3'-321'0,"11"8"455"15,0 6-72-15,5 13-15 16,-5 0 127-16,13 5-81 16,3 0-25-16,10 2 2 15,3-4 14-15,10-3 37 16,6 2 28-16,3-6 72 15,-1-3 17-15,-2 3 20 16,-3-6-7-16,-8 9-2 16,-2 6-15-16,-14 9-54 15,-5 2-34-15,-10 10-41 16,-6-5-14-16,-8-4-75 0,0-4-60 16,1-11-174-16,-1-7-166 15,8-18 625-15,6-2-324 16,5 1-45-16,5-3-73 15</inkml:trace>
  <inkml:trace contextRef="#ctx0" brushRef="#br0" timeOffset="15546.84">20069 12676 2159 0,'37'-40'-660'0,"-29"35"1210"0,-8 1-282 0,-5 3-84 0,-3 2 313 0,-8 6-305 0,-8-5-41 15,0 1-50-15,-5-3-43 16,-8 0-27-16,-5-3-9 15,-7-7-13-15,-2 3-4 16,6 3-7-16,5-4 1 16,11 8-8-16,4 3-3 0,17 10-1 15,7 8 4-15,6 19 5 16,6 10 2 0,7 8 6-16,1 3 2 15,-1 5 7-15,-2-5 0 0,0-1-2 16,-8-7-2-16,-3-13 0 15,3-3-4-15,-7-16-12 16,3-8-2-16,-1-10-5 16,5-6 0-16,2-2 1 15,6-6-3-15,8 6 3 16,5 5 2-16,5 5 7 16,6 11 2-16,5 16 6 0,0 2 6 15,-6 11 13-15,-4 8 5 16,-14 4 2-16,-11 5-1 15,-12 0-7-15,-6-1-2 16,-13-2-42-16,-8 6-24 0,-11-12-73 16,-2-6-83-16,-3-28-212 15,-5-9 668-15,-11-31-366 16,0-8-51-16,14-16-114 16,10-10-535-16</inkml:trace>
  <inkml:trace contextRef="#ctx0" brushRef="#br0" timeOffset="15736.99">20756 13025 3533 0,'24'50'-519'0,"-32"-21"769"0,0 0-178 0,-5-11-87 0,-3-4-31 0,5-22 105 0,-3-6 22 0,5-15-101 16,-2-5-47-16</inkml:trace>
  <inkml:trace contextRef="#ctx0" brushRef="#br0" timeOffset="18533.34">15889 9235 470 0,'5'-13'139'0,"3"8"9"0,0 21-9 0,8 7-27 0,-3 25 264 0,-5 10-184 0,5 8-67 15,-5 3-26-15,-4 5-45 16,4 2-59-16,-8 4-212 16,4-6-274-16,1-6 749 15,-2-4-339-15,-1-26-37 0,1-18-67 16</inkml:trace>
  <inkml:trace contextRef="#ctx0" brushRef="#br0" timeOffset="18833.47">16384 9233 442 0,'-28'21'-102'0,"-2"16"157"16,1 13-31-16,-3 11-12 15,-1 10 50-15,8 6-28 16,4 7-18-16,6 3 23 15,14-2 16-15,5-15 33 16,12-8 19-16,9-20 25 16,8-13 17-16,1-30 7 15,6-19-10-15,1-26-25 16,-4-16-15-16,-7-4-106 16,-1-3-112-16,-13-2 162 0,-1 2-38 15,-2 14-21-15,-4 10-32 16</inkml:trace>
  <inkml:trace contextRef="#ctx0" brushRef="#br0" timeOffset="19101.93">16873 9410 1008 0,'23'-27'99'15,"-7"-7"28"-15,-13 5-5 16,-14 0-35-16,-15 15 196 15,-6 12-174-15,0 18-82 16,1 18-20-16,7 19-16 16,3 2-7-16,8 6-6 15,7 0 22-15,9-11 16 16,5-8 4-16,10-13-2 16,9-10 7-16,7-22 6 15,3-7 2-15,-5-22-49 16,0-13-105-16,-6-5 171 0,-7-3-57 15,-25 8-4-15,-10 8-21 16</inkml:trace>
  <inkml:trace contextRef="#ctx0" brushRef="#br0" timeOffset="20349.58">14498 12739 1704 0,'0'-21'-376'0,"13"8"727"0,8 0-183 0,15-3-72 0,1 5 184 16,1 2-167-16,3 5-27 16,-16 12 6-16,3-3-5 15,-19 32-15-15,-2 12-7 16,-14 21-49-16,-5 4-7 15,-13 16-7-15,0 2-5 16,-3 9-4-16,2-11-6 0,6-11-12 16,7-9 14-16,13-21 11 15,8-7 2-15,17-22 4 16,8-20 6-16,20-16 7 16,5-17 5-16,-8-17-105 15,3-3-115-15,-3-1 293 16,-2-6-120-16,-9 5-14 31,-4 5-32-31</inkml:trace>
  <inkml:trace contextRef="#ctx0" brushRef="#br0" timeOffset="20665.56">15527 12792 2844 0,'0'0'-33'0,"5"0"62"0,-10 3 6 0,7 2-13 0,-2-2 74 16,6 2-152-16,2-2-346 15,5 2 600-15,0 8-262 16,-5 3-31-16,-3 5-119 16,1-5-476-16</inkml:trace>
  <inkml:trace contextRef="#ctx0" brushRef="#br0" timeOffset="20965.99">16031 12458 2460 0,'11'25'-366'0,"-6"16"656"15,3 13-194-15,0 28-29 16,4 16 132-16,-8 10-118 16,8 6-18-16,-3 10-96 15,3-8-62-15,4-14 149 16,5-11-65-16,-5-21-10 0,-2-21-17 15</inkml:trace>
  <inkml:trace contextRef="#ctx0" brushRef="#br0" timeOffset="21282.19">16685 12541 1384 0,'13'-34'314'16,"-7"10"-74"-16,-14 20-98 15,-8 8-43-15,-8 16 204 16,-2 14-192-16,-6 32-63 16,3 12-23-16,5 15-21 15,4 2-3-15,11 0-8 16,4 0 3-16,6-16-1 16,6-7-4-16,15-22-1 15,6-16-3-15,6-29 6 16,6-15 7-16,10-27 3 0,3-16-7 15,5-26-59-15,-5-11-36 16,2-18-122-16,-2-3-176 16,3 5 649-16,-1 8-356 15,-5 15-44-15,-2 17-129 16</inkml:trace>
  <inkml:trace contextRef="#ctx0" brushRef="#br0" timeOffset="22594.2">17219 13157 2543 0</inkml:trace>
  <inkml:trace contextRef="#ctx0" brushRef="#br0" timeOffset="23051.84">17491 12598 1126 0,'24'-49'-505'15,"-32"32"764"-15,-3 0-115 16,-13 9-27-16,-2 4 272 16,-8 17-249-16,2 20-59 15,3 36-66-15,5 18-15 0,11 16-22 16,8 5-6-16,10 3 4 16,3-5 17-16,16-24 45 15,10-13 27-15,11-31 38 16,8-21-2-16,5-33 30 15,0-16 0-15,-3-39-24 16,-2-19-23-16,-16-31-8 16,-8-9-66-16,-26 9-136 15,-11 2-129-15,-13 17 421 16,-4 14-208-16,-6 27-33 16,2 15-50-16</inkml:trace>
  <inkml:trace contextRef="#ctx0" brushRef="#br0" timeOffset="23431">18583 12845 1031 0,'8'98'-281'0,"-3"-43"418"0,-2 1-121 0,2-6-18 0,1-3-5 16,-1-15 87-16,-2-16-37 15</inkml:trace>
  <inkml:trace contextRef="#ctx0" brushRef="#br0" timeOffset="23589.43">18340 12861 1887 0,'111'45'-569'0,"-48"-29"859"15,1-3-393-15,2-8 97 16,0-2-4-16,26-19 150 15,17-21-40-15</inkml:trace>
  <inkml:trace contextRef="#ctx0" brushRef="#br0" timeOffset="27751.76">9690 12966 771 0,'-7'6'193'0,"18"-4"-10"0,14-4-2 0,8 2-23 0,17-11 301 0,12-5-274 15,8-7-70-15,-2 1-24 16,-5-1-35-16,-5 7-7 15,-18 5 11-15,-11 9 6 16,-13 12 6-16,-14 11-5 0,-12 19-9 16,-11 10-2-16,-19 27-11 15,-2 10-8-15,-11 19-15 16,-4-1-3-16,8-4-6 16,-1-4-2-16,16-20-8 15,2-12-8-15,20-27-45 16,8-17-74-16,8-22-270 15,12-10 595-15,-3-15-270 16,2-6-31-16,-2-5-142 16,-5-1-502-16</inkml:trace>
  <inkml:trace contextRef="#ctx0" brushRef="#br0" timeOffset="28035.29">10559 13204 2703 0,'19'40'-303'0,"-17"-32"487"0,1 0-160 0,-3-3-109 0,0-5-208 0,2 0 447 0,-4-5-163 0,-3-11-56 16,-3-5-66-16</inkml:trace>
  <inkml:trace contextRef="#ctx0" brushRef="#br0" timeOffset="28268.02">11045 12689 2216 0,'-8'103'-315'0,"-2"-21"528"0,-1 10-162 16,2 30-18-16,-3 2 89 15,-1 6-95-15,5-4-62 16,5-7-323-16,6-8 514 16,7-17-199-16,5-20-21 15,5-50-117-15,-3-19-372 16</inkml:trace>
  <inkml:trace contextRef="#ctx0" brushRef="#br0" timeOffset="28584.86">11494 12763 734 0,'0'-5'235'15,"-4"10"-7"-15,-21 27-23 16,0 18-52-16,-9 27 279 16,-2 18-254-16,7 16-49 15,4-3-40-15,13-10-27 16,8-7-13-16,12-24-20 15,8-10-2-15,14-27 10 16,11-14 3-16,-1-21 9 16,2-12 0-16,-2-28 0 15,-3-15 0-15,-8-19-7 0,-3-5-1 16,-15-6-111-16,-5-3-66 16,-7 9-218-16,1 2 549 15,1 13-258-15,6 14-31 16,-2 15-152-16,6 6-580 15</inkml:trace>
  <inkml:trace contextRef="#ctx0" brushRef="#br0" timeOffset="28868.78">11942 12697 1869 0,'50'-5'-258'0,"-42"2"583"15,-13 3-216-15,-8 13-27 16,-9 19 138-16,-1 21-151 15,-1 13-11-15,3 24-25 16,-3 13-18-16,11 16-14 16,5-6 6-16,8-15 8 15,5-8 3-15,11-24 17 16,5-8 17-16,8-29 23 16,3-8 11-16,7-25 8 15,1-17-12-15,-3-36-13 16,-5-14-7-16,-11-19-69 15,-8-8-81-15,-8-2 129 16,1-3-34-16,-6 3-19 0,0-1-23 16</inkml:trace>
  <inkml:trace contextRef="#ctx0" brushRef="#br0" timeOffset="29784.99">12724 13033 593 0,'4'-24'135'0,"-8"-5"10"0,-4 0-8 0,-9 0-21 0,-11 5 247 0,-4 3-182 0,-2 21-66 16,-3 10-37-16,-3 27-45 0,3 19-13 15,6 26-11-15,7 13-2 16,11 5 1-16,5 2 13 16,10-24 21-16,9-3 5 15,13-30 19-15,5-16 12 16,16-33 15-16,2-13-14 15,9-45-12-15,-1-10-2 0,-7-17-9 16,-3-4-48-16,-20 6-138 16,-11 0-179-16,-14 13 494 15,-10 16-232-15,-6 26-35 16,-8 6-57-16</inkml:trace>
  <inkml:trace contextRef="#ctx0" brushRef="#br0" timeOffset="30068.39">13449 12961 1981 0,'13'37'-445'0,"-15"0"725"0,2 0-209 15,-3 11-33-15,0 5 107 16,1-1-199-16,2-4-239 16,5 7 457-16,-5-7-193 15,-5-7-44-15,-6-16-55 0</inkml:trace>
  <inkml:trace contextRef="#ctx0" brushRef="#br0" timeOffset="30234.25">13322 13136 1916 0,'74'34'-461'0,"-26"-24"701"15,-1 1-178-15,3-11-143 16,6-3 75-16,-3-2 102 15,-3-8-27-15,-10 0-119 16,-6-3-99-16</inkml:trace>
  <inkml:trace contextRef="#ctx0" brushRef="#br0" timeOffset="32551.36">4385 12779 987 0,'-10'-8'160'0,"-6"3"18"0,3 2-10 0,-8 0-38 0,-1 6 239 15,-9 5-220-15,2 16-56 16,-8 13-22-16,0 21-40 16,0 13-9-16,5 27-15 0,6 5-7 15,10 11-5-15,10-1-7 16,12-11-10-16,7-15-16 16,11-21-14-16,13-17-1 15,8-32 6-15,8-14 7 16,5-23 20-16,0-20 9 15,-5-19 20-15,-3-7 7 16,-21-4-1-16,-8 4-2 0,-29 10-8 16,-8 9-12-16,-14 15-80 15,-11 11-107-15,4 16 300 16,3 10-144-16,12 24-9 16,1 5-52-16</inkml:trace>
  <inkml:trace contextRef="#ctx0" brushRef="#br0" timeOffset="32751.93">5396 12969 2080 0,'58'24'-258'0,"-58"-11"208"15,-8 0 60-15,3-7-7 0,-3-6 6 16,0-6-62-16,-3-7-99 16</inkml:trace>
  <inkml:trace contextRef="#ctx0" brushRef="#br0" timeOffset="33335.26">6492 12800 1958 0,'49'-69'-630'16,"-57"72"966"-16,-5 10-187 15,-16 27-61-15,-7 18 180 16,3 24-172-16,-1 13-46 0,6 26-44 16,7 4-7-16,13-5-12 15,5-5 7-15,11-20 18 16,8-8-1-16,20-25 11 15,6-17 5-15,11-32 9 16,1-17 6-16,4-21 1 16,-6-24-1-16,-5-34-2 15,-7-16-19-15,-19-9-78 16,-5-6-46-16,-19 1-140 16,-7 2-169-16,-5 8 693 15,-2 10-390-15,-4 30-73 16,10 20-116-16</inkml:trace>
  <inkml:trace contextRef="#ctx0" brushRef="#br0" timeOffset="33668.62">7119 12895 2041 0,'-26'-29'-514'0,"2"26"863"16,0 6-245-16,-2 23-48 15,0 11 162-15,2 22-156 16,8 12-40-16,3 19-25 16,8 8-10-16,10-3-12 15,-3-3-5-15,14-18 15 16,3-9 10-16,10-23 12 15,0-18 4-15,8-24 18 16,3-20-1-16,2-42 2 16,0-12 1-16,-13-25-76 15,-5-1-106-15,-14-6 223 16,-4 0-81-16,-12 19-18 16,-9 16-24-16</inkml:trace>
  <inkml:trace contextRef="#ctx0" brushRef="#br0" timeOffset="34134.44">7719 13035 1241 0,'-2'-42'-470'0,"-9"13"727"0,-2-6-116 0,-3 4 8 0,-3 4 302 0,1 19-277 15,-1 14-63-15,4 28-93 16,-1 22-36-16,3 25-20 16,2 15-13-16,8 20-34 15,6 0-16-15,0-13 14 16,5-9 15-16,7-27 88 16,1-10 18-16,5-32 40 15,1-17 17-15,-1-28-25 0,5-26 2 16,-7-28-16-16,-1-13-70 15,-7-3-343-15,-2 3 535 16,-5 13-205-16,-4 8-31 16,0 21-140-16,0 11-273 15</inkml:trace>
  <inkml:trace contextRef="#ctx0" brushRef="#br0" timeOffset="34787.3">6067 12853 1876 0,'-13'13'89'0,"-3"16"44"0,3 19-1 0,5 10-40 0,0 16 152 0,0 10-140 0,3 17-60 0,5 2-73 15,0-8 44-15,2-4 2 16,6-29-20-16,-3-9-10 16</inkml:trace>
  <inkml:trace contextRef="#ctx0" brushRef="#br0" timeOffset="35385.8">8283 13085 1825 0,'3'-2'60'0,"-3"-6"42"0,0-5 12 0,-3-1-23 0,-9 1 173 0,-1 0-141 0,-11 5-41 16,-6 8-24-16,-12 13-34 15,2 16-11-15,3 27-21 16,8 23-3-16,9 19-8 16,11 2-3-16,13-6-5 15,0-4 1-15,17-24 10 16,8-12 1-16,8-37 17 15,8-25 3-15,0-55-45 16,0-27-96-16,-7-22 189 16,-2-10-66-16,-15 9-7 0,-5-4-16 15</inkml:trace>
  <inkml:trace contextRef="#ctx0" brushRef="#br0" timeOffset="35867.69">9060 13025 1141 0,'0'15'240'0,"0"4"-66"0,0 10-56 0,0 3-28 0,2 7 176 0,1 6-237 0,2 8-414 16,-2 0 584-16,0 10-233 15,-3-5-44-15,0-15-152 16,0-12-317-16</inkml:trace>
  <inkml:trace contextRef="#ctx0" brushRef="#br0" timeOffset="36034.23">8973 13183 2176 0,'13'16'11'15,"3"-3"54"-15,8-5 4 16,5 0-25-16,5-8-66 16,8-3 67-16,-2-15-2 15,2-3-37-15,14-6-67 16,7 1-107-16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9:02:58.2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2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1" timeString="2025-11-09T19:03:31.343"/>
    </inkml:context>
  </inkml:definitions>
  <inkml:trace contextRef="#ctx0" brushRef="#br0">27730 12112 2158 0,'-9'77'217'0,"1"2"-177"0,1-1-15 0,6-3 71 16,1-5-65-16,-4-9-18 15,8-6-72-15,0-6-44 16,4-12-268-16,-4-1 569 0,4-7-265 16,-11-11-33-16,-1-15-115 15,3-11-470-15</inkml:trace>
  <inkml:trace contextRef="#ctx0" brushRef="#br0" timeOffset="216.99">28151 12310 2501 0,'6'8'-128'15,"-1"4"112"-15,0-4 38 0,3-4-4 16,3 5-121-16,-3-8 148 15,7-2-33-15,-4 1-14 16,0-12-62-16,2-1-132 16</inkml:trace>
  <inkml:trace contextRef="#ctx0" brushRef="#br0" timeOffset="1884.17">26795 12265 725 0,'-3'40'171'0,"1"6"-155"0,2-5-23 0,0 8-4 0,0-11 159 0,-3 6-71 16</inkml:trace>
  <inkml:trace contextRef="#ctx0" brushRef="#br0" timeOffset="2049.69">26626 12437 2540 0,'53'12'-408'0,"-22"-7"642"16,1-5-184-16,-3 0-21 16,3-5-2-16,-3-3-23 15,0 0 58-15,-13-8-60 16,-6 3-16-16</inkml:trace>
  <inkml:trace contextRef="#ctx0" brushRef="#br0" timeOffset="4333.89">28857 11877 2481 0,'-21'71'33'0,"-3"6"60"0,3 5-13 0,0 5-24 0,2-3 136 15,3 1-122-15,8-11-120 16,6-3-95-16,7-14 232 15,8-12-110-15,11-32-15 16,0-17-25-16</inkml:trace>
  <inkml:trace contextRef="#ctx0" brushRef="#br0" timeOffset="14567.03">24201 11983 994 0,'0'-6'480'0,"0"4"-169"0,0 7-84 0,0 13 315 0,0 25-289 0,0 9-52 0,0 15-68 15,0 8-33-15,0 8-34 16,0 7-11-16,-8-3-22 16,0 0-13-16,0-9-93 15,3-9-68-15,1-19 212 16,5-8-92-16,-2-21-10 15,5-15-19-15</inkml:trace>
  <inkml:trace contextRef="#ctx0" brushRef="#br0" timeOffset="14766.75">24638 12433 2987 0,'0'13'-62'15,"-5"-1"95"-15,2-4 22 16,-2-4-27-16,2-4-43 16,3 0-164-16,3-12 297 15,10-4-126-15,3-1-36 16,-3-3-53-16</inkml:trace>
  <inkml:trace contextRef="#ctx0" brushRef="#br0" timeOffset="15083.26">25061 12033 2141 0,'45'-40'89'16,"2"3"37"-16,3 3-24 0,-2 5-26 15,-3 10 165-15,-6 3-138 16,-7 11-26-16,-5 13-13 15,-20 18-11-15,-4 22-8 16,-16 34-14-16,-8 10-3 16,-6 6-8-16,1 4-2 15,7-6-3-15,9-1 12 16,13-13 24-16,10-4 6 16,13-20-4-16,11-5-9 0,11-21-15 15,2-11-4-15,5-21-62 16,3-13-114-16,-2-27 232 15,-11-10-101-15,-16-19-14 16,-8-5-24-16</inkml:trace>
  <inkml:trace contextRef="#ctx0" brushRef="#br0" timeOffset="16200.75">23205 11972 1213 0,'0'0'155'0,"0"3"57"0,0 10 21 0,-3 8-86 0,3 11 258 0,-2 2-232 0,0 8-63 15,1 3-29-15,1 0-32 16,0 4-15-16,-3-8-81 16,1 0-63-16,-1-4-235 15,0-4 521-15,1-15-237 16,-9-7-21-16,-10-11-147 15,-3-4-480-15</inkml:trace>
  <inkml:trace contextRef="#ctx0" brushRef="#br0" timeOffset="16383.27">22914 12322 2376 0,'48'12'-573'0,"-6"-4"906"16,3-3-195-16,0-1-51 15,0-4 179-15,5-4-171 16,0-4-70-16,-5-1-249 0,-5-3 326 16,2 3-120-16,-10 1-19 15,-6 0-73-15,-5 1-205 16</inkml:trace>
  <inkml:trace contextRef="#ctx0" brushRef="#br0" timeOffset="17499.91">17438 8826 2322 0,'19'21'75'0,"25"3"35"0,9-3-19 0,5-5-28 0,3-7 152 0,0-4-126 16,-4-10-198-16,1-3-167 16,-4-8 428-16,-5-1-194 15,-15 0-21-15,-2 1-50 16</inkml:trace>
  <inkml:trace contextRef="#ctx0" brushRef="#br0" timeOffset="19370.9">20986 12149 1228 0,'-4'-34'352'0,"-8"-3"-181"0,-9 0-42 0,-4 8 183 0,-11 5-170 0,-1 3-40 0,-5 18-13 16,-8 6-15-16,-1 34-17 15,1 23-17-15,5 28-21 16,6 9-7-16,10 14-14 16,8 3-3-16,15-2 1 15,9-9 3-15,5-18 9 16,16-14 4-16,13-26 12 16,0-13 6-16,13-30 11 15,-5-15 4-15,2-35-3 16,-2-15-2-16,-8-16-8 15,-5-6-1-15,-16-6-74 16,-6 0-47-16,-15 0-159 0,0 4-224 16,-3 21 775-16,-4 16-407 15,0 26-70-15,7 11-109 16</inkml:trace>
  <inkml:trace contextRef="#ctx0" brushRef="#br0" timeOffset="19567.55">21321 12363 2782 0,'2'16'-76'16,"0"-6"92"-16,1-3 28 16,2-3-9-16,6-4 56 15,-6 0-162-15,3-8 108 16,0-1-26-16,0-7-20 15,-3 0-18-15</inkml:trace>
  <inkml:trace contextRef="#ctx0" brushRef="#br0" timeOffset="20017.14">21806 11784 2688 0,'-42'58'-412'0,"29"-15"663"16,2 4-163-16,14 6-27 15,-3 3 127-15,8-6-116 16,13-5-19-16,10-8-21 15,6-8-7-15,11-13-8 16,2-11-2-16,6-13 4 16,-1-18-41-16,-2-17-144 0,0-10-168 15,-8-7 519 1,-8-9-243-16,-24 3-26 16,-5 3-60-16</inkml:trace>
  <inkml:trace contextRef="#ctx0" brushRef="#br0" timeOffset="20216.97">22186 11713 3078 0,'-2'114'-329'0,"-9"-27"550"16,-2 11-168-16,-8 5-19 16,0 2 75-16,5-3-72 15,-3 1-46-15,4-5-109 16,4-3-81-16,6-20 323 15,7-2-165-15,1-22-19 16,0-7-43-16</inkml:trace>
  <inkml:trace contextRef="#ctx0" brushRef="#br0" timeOffset="21683.32">19541 11948 1135 0,'-7'19'106'0,"2"12"49"0,-3 17-21 0,4 5-41 0,-1 5 191 0,2 3-237 0,-1-1-163 15,3 1-198-15,-6 0 516 0,7-7-255 16,-9-8-47-16,1-9-52 15</inkml:trace>
  <inkml:trace contextRef="#ctx0" brushRef="#br0" timeOffset="21850.58">19385 12346 2228 0,'53'21'-406'0,"-7"-17"624"16,8 0-166-16,-1-8-155 15,0-4 101-15,-7-4 73 16,-5-5-20-16,-33-4-108 16,-24-3-112-16</inkml:trace>
  <inkml:trace contextRef="#ctx0" brushRef="#br0" timeOffset="22433.07">17475 11798 470 0,'0'-8'105'16,"0"-3"-2"-16,-11-2-1 15,1 0-15-15,-6-3 221 16,-5 0-118-16,-8 5-10 16,-5 9-9-16,-6 10-29 15,-8 10-26-15,-4 22-23 16,-1 18-13-16,0 32-19 16,8 8-8-16,13 12-22 15,14 4-11-15,18-6-15 16,8-2 3-16,15-15 7 15,12-17 5-15,12-24 7 0,3-18 4 16,11-32 4-16,5-13 3 16,6-35 0-16,2-15-2 15,-6-19 1-15,-12-13 5 16,-22-16-78-16,-10-4-50 16,-8 20-235-16,-3 13 491 15,-9 16-211-15,-3 13-33 16,-1 24-132-16,0 13-445 15</inkml:trace>
  <inkml:trace contextRef="#ctx0" brushRef="#br0" timeOffset="22600.64">17908 12278 2050 0,'12'-6'-215'0,"-4"-6"380"15,4-1-178-15,5 1 13 16,-5 0-2-16,1 7 46 16,-1-3-44-16</inkml:trace>
  <inkml:trace contextRef="#ctx0" brushRef="#br0" timeOffset="23116.67">18729 11634 1810 0,'-30'16'-647'0,"-7"2"983"15,-8 1-184-15,-2 4-34 16,2 4 189-16,3-6-202 15,2 3-61-15,22-1-62 16,7 1-17-16,22 3 6 16,2 4 4-16,21 4 30 15,8-6 10-15,6 5 19 16,0 3 21-16,-3 0 34 16,-1 5-3-16,-14 6 30 15,-4 2 3-15,-18 11-16 16,-11 9-9-16,-13 5-24 15,-13 7-16-15,-10 1-31 16,-4-9-22-16,-4-18-45 16,-6-6-17-16,3-29-12 0,5-16-5 15,18-18 26-15,9-16 11 16,21-21 47-16,12-11 22 16,20-13 29-16,10-13 4 15,8-16-6-15,2-7 2 16,-7 5-12-16,-3 7 0 15,-16 19-4-15,-8 5-5 16,-13 18-145-16,-8 9-142 16,-3 15 378-16,-5 8-155 0,-3 6-21 15,1 7-41-15</inkml:trace>
  <inkml:trace contextRef="#ctx0" brushRef="#br0" timeOffset="24533.71">13785 11808 1012 0,'0'3'356'0,"0"-3"-138"0,0 0-1 0,0-6 221 0,-3-4-243 0,-2-6-33 0,-6 0-43 15,-5-2-20-15,-5 2-24 16,-8 3-18-16,-5 10-19 15,-6 3-10-15,-2 19-17 16,2 15-7-16,-5 27-12 16,3 15-6-16,10 22-8 15,6 5-3-15,18 3-3 16,8 2 0-16,13-14-15 16,11-11-3-16,21-29-3 15,2-17 8-15,11-34 14 16,1-11 8-16,-1-32 16 0,0-14 5 15,-5-12 12-15,-6-8 8 16,-12-8 8-16,-9-5 3 16,-13 5-29-16,-7 8-34 15,-6 13-187-15,2 11 313 16,-4 11-116-16,1 9-16 16,2 15-76-16,1 7-211 0</inkml:trace>
  <inkml:trace contextRef="#ctx0" brushRef="#br0" timeOffset="24717.15">14413 12272 2834 0,'0'0'-180'15,"0"0"128"-15,3-4-12 16,1-8-79-16,4 0 157 15,5 3 2-15,-4 5-75 16,2 0-13-16</inkml:trace>
  <inkml:trace contextRef="#ctx0" brushRef="#br0" timeOffset="25200.19">14745 11726 2477 0,'13'19'-338'0,"-13"2"612"0,3 5-186 0,-3 22-20 0,-2 10 121 0,2 19-114 0,-1 7-19 16,1 9-64-16,1 2-65 15,6-8-261-15,2 0 501 16,7-9-219-16,-3-7-24 15,10-23-104-15,-2-19-387 16</inkml:trace>
  <inkml:trace contextRef="#ctx0" brushRef="#br0" timeOffset="25583.48">15403 11724 2000 0,'5'-6'-498'0,"-26"12"868"16,-3 4-233-16,-10 9-27 15,-6 4 191-15,3 20-192 16,-5 7-33-16,10 19-36 16,-2 7-17-16,12 9-17 15,7-6-7-15,12-1-3 0,6-11-2 16,5-14 3-16,13-4 1 15,0-20 4-15,3-9 3 16,2-11 15-16,-2-9 4 16,-3-9 19-16,-5-3 8 15,-11-9 18-15,-2-2-7 16,-14-3-8-16,-7-3-4 16,-11 4-16-16,-3 0-12 0,0 5-63 15,1 3-52-15,7 5-225 16,3 4 484-16,18 1-221 15,8 5-29-15,3-4-109 16,11 0-331-16</inkml:trace>
  <inkml:trace contextRef="#ctx0" brushRef="#br0" timeOffset="26134.23">16553 11729 1639 0,'-20'58'-618'0,"11"-10"897"0,4 2-167 0,-3 16-38 0,1 5 188 0,3 3-362 0,-1 0-230 16,5-5 526-16,0-11-245 15,0-17-42-15,-3-11-55 16</inkml:trace>
  <inkml:trace contextRef="#ctx0" brushRef="#br0" timeOffset="26300.67">16289 12093 1775 0,'29'11'-612'0,"4"0"938"15,8 7-186-15,1-10-46 16,6 0 199-16,2-13-447 16,5 2 232-16,-10-2-51 15,0 5-34-15,-18-3-81 16,-6-7-204-16</inkml:trace>
  <inkml:trace contextRef="#ctx0" brushRef="#br0" timeOffset="27400.61">10147 12086 452 0,'10'-27'182'0,"1"1"19"0,-8-1-8 0,-6 9-21 0,-2-1 338 0,-6-2-284 15,-10 0-92-15,0 3-23 16,-13 7-31-16,-5 6-19 15,-4 15-32-15,-5 6-9 0,-2 32-12 16,0 10-3-16,5 24-5 16,4 9 1-16,12 16-3 15,9 5-6-15,15-9-2 16,10-5-4-16,11-24-3 16,8-11-2-16,23-26 1 15,6-21 11-15,16-32 13 16,-3-13-1-16,-3-32 14 15,-2-14 0-15,-19-8-12 16,-5-11-17-16,-26-4-41 16,-9-2-51-16,-15 8-103 15,-13 7-153-15,-1 19 610 16,-7 13-364-16,-3 19-44 16,0 13-43-16</inkml:trace>
  <inkml:trace contextRef="#ctx0" brushRef="#br0" timeOffset="27849.93">10823 12284 2895 0,'-2'13'-76'0,"-1"0"80"0,8-5 25 0,6-3-5 0,5 2-9 0,5-7-150 0,3 0 224 0,5 0-113 16,0 0-14-16,-3-7-24 16</inkml:trace>
  <inkml:trace contextRef="#ctx0" brushRef="#br0" timeOffset="28500.54">11279 11948 771 0,'33'-10'123'0,"4"2"23"16,4 0 30-16,-7 2-36 15,-2 4 286-15,2-1-234 0,-14 6-12 16,0 5-13-16,-12 18-48 16,-11 1-12-16,-2 18-22 15,-10 2-13-15,-6 9-22 16,0-1-10-16,-4-5-15 16,4-2-7-16,0-9-11 15,5-7-3-15,8-4-5 16,4-6-2-16,9-6-8 15,15-4-2-15,9-4 1 16,0-4 1-16,3-7 2 16,2 6 3-16,-1-3 13 15,0 0 6-15,-6 0 25 16,-6 4 15-16,-3 5 28 16,-6 3 10-16,-8 9-2 15,-4 8-6-15,-5 8-14 0,-11 3-4 16,-12 2-25-16,-1 0-38 15,-8-5-105-15,0-8-54 16,-5-8-222-16,1-10 605 16,-1-8-309-16,5-9-45 15,1-20-131-15,11-16-489 16</inkml:trace>
  <inkml:trace contextRef="#ctx0" brushRef="#br0" timeOffset="28816.58">11889 11967 1936 0,'32'-35'-15'0,"2"4"65"0,3 2 13 15,3 10-17-15,-3 11 126 0,-3 8-95 0,-13 16-112 16,-2 21-36-16,-19 32-40 15,-6 13 6-15,-9 10 88 16,-1 6 99-16,-3-3 147 16,6 0-32-16,16-17-14 15,5-19-18-15,21-14-44 0,2-12-24 16,20-17-39-16,1-8-26 16,7-16-83-16,1-5-109 15,1-16 238-15,-8-8-99 16,-21-8-12-16,-9 0-23 15</inkml:trace>
  <inkml:trace contextRef="#ctx0" brushRef="#br0" timeOffset="29268.05">8933 11980 1620 0,'3'53'9'0,"2"5"47"0,-5 3-68 0,0-3-85 0,0-4 91 0,8-5 171 0,0-20-162 16,-3-4-43-16</inkml:trace>
  <inkml:trace contextRef="#ctx0" brushRef="#br0" timeOffset="29434.2">8698 12207 2610 0,'92'32'-297'0,"-34"-27"492"16,1-2-150-16,4-11-46 0,3-13-26 15,8-11 62-15,0-2-7 16,-16-3-29-16,-8-3-26 15</inkml:trace>
  <inkml:trace contextRef="#ctx1" brushRef="#br0">22462 8799 0,'0'0'15,"0"0"-15,39-35 0,1 9 16,10-6-16</inkml:trace>
  <inkml:trace contextRef="#ctx0" brushRef="#br0" timeOffset="34700.87">5945 11763 1698 0,'-10'11'271'0,"2"5"-75"0,-3 26-41 0,1 11-66 0,-6 29 209 16,0 10-181-16,-5 14-67 16,2 10-20-16,1 7-45 15,-3-4-26-15,8-15-101 16,2-5-92-16,6-25 377 15,2-5-198-15,-5-24-23 16,3-16-35-16</inkml:trace>
  <inkml:trace contextRef="#ctx0" brushRef="#br0" timeOffset="35434.18">7307 11755 2455 0,'-8'8'-66'0,"-10"3"82"0,-14 2 22 15,-5 3-10-15,-8 21 57 16,-2 13-65-16,-1 24-22 16,0 11-15-16,6 20-2 15,5 9-3-15,11 15-2 16,7-2 4-16,14-11 1 16,5-9 7-16,5-22 14 15,11-11 2-15,8-24 2 16,5-16 3-16,8-26 3 15,2-16 6-15,-2-18 7 16,-5-19 1-16,-8-16 7 16,-8-13 7-16,-21 0 6 15,-6 0-1-15,-10 8 0 16,-8 8-4-16,-3 20-65 0,-2 10-53 16,2 23-215-16,3 10 441 15,8 19-191-15,8 6-23 16,10 7-114-16,3-4-355 15</inkml:trace>
  <inkml:trace contextRef="#ctx0" brushRef="#br0" timeOffset="35984.68">7690 11927 1015 0,'-8'0'176'0,"3"3"-2"0,-3 10-59 0,-1 0-40 0,0 27 198 0,6 10-196 0,3 13-59 15,3 1-14-15,6-1 5 16,5-2 13-16,9-12 49 16,10-7 3-16,9-22 10 15,7-11 6-15,5-22-16 16,7-7-12-16,-7-22-15 15,-5-7-36-15,-3-21-115 16,-9-4-158-16,-4-5 413 16,-5-6-189-16,-19 9-30 15,-4 2-44-15</inkml:trace>
  <inkml:trace contextRef="#ctx0" brushRef="#br0" timeOffset="36133.58">8035 11800 3148 0,'0'169'-441'15,"0"-47"688"-15,0 15-186 16,-4 10-19-16,0-2 90 16,-3-5-185-16,6-11-106 15,4-15 263-15,-3-16-133 16,-7-43-16-16,-10-20-30 16</inkml:trace>
  <inkml:trace contextRef="#ctx1" brushRef="#br0" timeOffset="15773.37">15486 11986 0</inkml:trace>
  <inkml:trace contextRef="#ctx0" brushRef="#br0" timeOffset="52628.77">5029 14127 1766 0,'34'19'297'0,"24"-9"-173"0,37-10-17 0,11-2 140 0,34-6-132 0,8-8-44 0,24-10-17 0,7 4-9 15,9-4-18-15,-2-3-9 0,-9 5-8 16,-8 3-1-16,-16 8-81 16,-2 8-62-16,-24 15 205 15,-6 14-91-15,-31 16-12 16,-13 2-17-16</inkml:trace>
  <inkml:trace contextRef="#ctx0" brushRef="#br0" timeOffset="53104.39">13956 14479 2615 0,'64'-29'263'0,"10"0"-187"0,21 2-28 0,8 6 106 0,13 3-104 0,11 7-16 0,6 8-44 16,2 6-35-16,-6 13-115 15,-6 10-99-15,-18 17 424 16,-24 2-227-16,-36-11-28 16,-18-5-43-16</inkml:trace>
  <inkml:trace contextRef="#ctx0" brushRef="#br0" timeOffset="55398.63">16714 14629 2603 0,'71'19'253'0,"25"-3"-183"0,25-6-29 0,11-3 103 0,6-3-149 0,2-4-59 0,-11 0-132 15,-10 0-100-15,-11-4 500 16,-6-16-289-16,-23-17-35 0,-9-8-54 16</inkml:trace>
  <inkml:trace contextRef="#ctx0" brushRef="#br0" timeOffset="56331.91">18869 14418 3282 0,'100'42'-210'0,"0"-34"389"0,14-2-158 0,42-4-13 0,5-2-16 0,20-5-167 0,4-3-155 16,5 0 529-16,-13-13-256 0,-27-3-46 15,-15-8-54-15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9:05:01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3099 9872 2063 0,'25'5'234'0,"17"-2"-179"0,23-11-19 0,10-3 68 0,11-3-58 0,4 2-14 0,10-1-13 16,3 1-5-16,-2 3-10 15,-12 9-44-15,-7 9-161 16,-5 8-173-16,-11 20 600 16,-10 4-305-16,-22-21-31 15,-5-15-59-15</inkml:trace>
  <inkml:trace contextRef="#ctx0" brushRef="#br0" timeOffset="1766.53">3062 13186 652 0,'83'24'-91'0,"-30"-24"280"0,5 5-75 0,4-8 18 0,4 1 249 0,3-1-66 16,5-5-44-16,2 3-76 16,4-3-31-16,7-3-77 15,-5 1-18-15,-3 2-34 16,0-3-17-16,-2 6-91 16,-3 0-69-16,0 5 219 15,5 0-104-15,-26 0-9 16,-6-6-31-16</inkml:trace>
  <inkml:trace contextRef="#ctx0" brushRef="#br0" timeOffset="2284.39">8320 13231 2326 0,'93'42'-167'0,"-33"-39"316"0,12-1-185 0,10-7-100 0,5 0-305 0,3 5 669 16,-6-6-299-16,-20-9-52 15,-9-1-73-15</inkml:trace>
  <inkml:trace contextRef="#ctx0" brushRef="#br0" timeOffset="3402.91">2930 16719 1987 0,'128'50'-152'0,"-33"-37"289"0,12-2-142 0,12-3-4 15,8-3-15-15,7-2 17 0,1 2 0 0,-5-2 8 16,-6-1-1-16,-5 4 31 16,-8-4 11-16,-6 3 2 15,-4-2-2-15,-14 0-12 16,0-3-1-16,-9 0-67 16,-4 0-69-16,-7 0-373 15,-1-8 741-15,-9-8-341 16,-12-8-45-16,-28-10-161 15,-2-6-327-15</inkml:trace>
  <inkml:trace contextRef="#ctx0" brushRef="#br0" timeOffset="4702.05">8632 16917 2380 0,'79'24'-119'0,"19"5"94"0,34-13 41 0,13-6-23 0,16-7-66 0,10 1-127 0,-2-4 320 16,4 4-160-16,-20 6-18 15,-17 1-35-15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9:05:57.5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15086 2542 27 0,'-82'-6'2'0,"-3"1"0"0,-2 5-2 0,-3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5:42.9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16067 8439 2774 0,'-21'5'138'0,"17"-10"-155"0,12-8-21 0,17-1-40 0,16 4 25 0,17 5-5 0,20 10 11 16,13 0 11-16,16 6 9 15,5 2 1-15,11-3 20 16,-9-4 9-16,-6-14 35 15,-10 0 32-15,-16-16 46 16,-11-2 20-16,-23-6 0 16,-11 3-3-16,-29 0-24 15,-11 2-12-15,-42 12-46 0,-24 7-21 16,-39 18-26-16,-16 6-6 16,-14 13 1-16,-4 3 1 15,28 0 5-15,7 2-2 16,45-13-16-16,17 3-3 15,53-11-1-15,17-8 2 16,57-13 6-16,33-7-1 16,46-15-16-16,16-4-38 0,24-8-114 15,16 2-111-15,2 3 470 16,4-2-244-16,-1 2-32 16,-16-6-57-16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9:05:58.3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14346 2592 210 0,'17'13'64'16,"23"0"-5"-16,26-5-21 16,13-5-3-16,28-3 132 15,-1-3-31-15,-3-2-13 16,-3-3-11-16,-23-5-7 16,-14 2 46-16,-23-2 51 15,-19-6-6-15,-34-7-25 16,-16-8-33-16,-61-14-51 15,-29-7-9-15,-66-4-20 16,-37 4-12-16,-75 10 16 0,-28 8 1 16,-45 24-3-16,-18 13-3 15,5 18-15-15,9 14-4 16,36 16-19-16,26 7-9 16,73 6-21-16,33 0-14 15,71 10-16-15,35 3 4 0,63 8 4 16,26 2 14-16,55-7 20 15,34-3 17-15,58-16 24 16,29-9 4-16,53-25 7 16,25-11-3-16,37-29-2 15,8-9-4-15,12-16-9 16,-6-8-3-16,-35-5-3 16,-17 0 1-16,-52 1 9 15,-26 3 5-15,-58 10 3 16,-32 3-22-16,-61 6-55 15,-37 4-14-15,-76 9-18 16,-46 7-2-16,-92 11 4 16,-44 3 0-16,-71 23 17 15,-17 6 25-15,-13 18-5 16,8 11 103-16,45 10-27 16,35 7-16-16,92 0-30 0,55 5-9 15,114-1 0-15,52 5-5 16,112-13 0-16,56-5 5 15,82-22 5-15,42-12 7 16,50-35 7-16,28-11 3 16,11-26 1-16,5-8 0 15,-27-21 4-15,-18-5 0 0,-58-3 30 16,-38 1 12-16,-86 7 46 16,-40 7-10-16,-97 6-50 15,-59 7-9-15,-122 19-25 16,-68 19-2-16,-100 27-8 15,-42 14-8-15,-32 20 9 16,-11 5-1-16,35 8 4 16,30 0-1-16,89-4-9 15,47 3-18-15,98 6-47 16,55 3-18-16,117 0-157 16,63-8-283-16,126-42 822 15,57-35-420-15,48-26-54 16,57-13-79-16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9:05:59.2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14700 8233 2465 0,'21'24'105'0,"32"-3"-134"0,50 0 9 0,24-5-63 0,47-11 74 0,27-5 13 0,26-8 18 16,16-8 6-16,4-13 6 16,-4-3 9-16,-21-2 16 15,-16-3 7-15,-37 8 1 16,-26 0 2-16,-45 8 2 16,-19 0 6-16,-45 5-28 15,-29 3-21-15,-60 2-37 16,-40 6-10-16,-77 6-10 15,-39 3 3-15,-43 4 12 16,-18 5 7-16,-1-2 29 16,8 7 6-16,41 1-1 15,26-1-5-15,58 1-22 16,34 2-14-16,56 11-4 0,29 5 7 16,58 7 23-16,29-1 7 15,68-9 8-15,22-5 7 16,40-18-1-16,15-6 0 15,14-21 1-15,-1-5 4 16,-11-8 10-16,-23-5 11 16,-47 2 19-16,-27 8 1 15,-55 3 4-15,-27 0-15 0,-73 2-21 16,-35 6-18-16,-85 8-11 16,-31-3-3-16,-40 13-7 15,-14-2-5-15,11 21-5 16,9 10-36-16,41 24-143 15,30 13-142-15,66 19 532 16,37-8-288-16,58-74-25 16,21-37-44-16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9:06:00.2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19141 8037 303 0,'-20'-21'-16'0,"-8"-3"0"0,-1 1 14 0,-5-4 18 16,-11-6 85-16,0 3 58 16,-5 1 201-16,2 5 47 15,1 3-55-15,7 5-87 0,11 11-178 16,5 6-45-16,19 11-55 15,10 12-22-15,19 5-10 16,18 8 1-16,19-7 24 16,13-2 22-16,13-10 44 15,8-7 19-15,-2-6 20 16,2-9 12-16,-12 0 10 16,-13-6-18-16,-25 2 30 15,-12 0-3-15,-41 0-49 16,-25 5-15-16,-65 6-18 15,-26 5 6-15,-37 5 53 16,-6-2 4-16,6 2 4 16,5 0-18-16,35-5-18 15,20 0-3-15,41 0-24 16,15-8-17-16,26 5-7 16,17-2 2-16,23-3 8 0,8 2-2 15,32 1 1-15,15 0-1 16,22-6-2-16,8 3 0 15,13 0-4-15,-1-5-2 16,-4-6-1-16,-11 3-3 16,-18-2-1-16,-19-1-1 15,-20 3-32-15,-17 3-39 16,-17-3-198-16,-4 8 394 0,-8 0-177 16,-4 0-19-16,8-66-68 15,-4-16-235-15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9:06:01.2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18507 8341 2896 0,'-3'8'143'0,"0"-5"-151"0,6 7-4 0,7-7-16 0,17 10 22 0,10-2 6 16,26-11 9-16,14-6 4 16,13-9 4-16,0-9 7 15,-16 0 16-15,-11-5 12 0,-34 2-6 16,-18 4-7-16,-40 7-11 16,-32 5-3-16,-45 22-6 15,-21 7-5-15,-15 25-17 16,-1 9-10-16,32 12-106 15,16 2-90-15,74 8 330 16,43-8-163-16,61-45-16 16,23-55-31-16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9:06:04.9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14334 10497 2692 0,'-16'5'197'0,"27"0"-167"0,34-2-15 0,30 2 65 0,52 3-48 0,27 3-18 16,54 2-12-16,14 0 0 16,21-5 8-16,0 0-1 15,-3-8 3-15,-10 0 2 16,-20-5 21-16,-9-3 7 15,-30-11 9-15,-17-7 4 16,-38-3 10-16,-26-3 6 16,-40-13-18-16,-32 0-13 0,-63-10-31 15,-42 2-13-15,-85 4-16 16,-39 8-8-16,-73 7 1 16,-30 10-2-16,-27 12 11 15,-2 11 16-15,31 7 19 16,17 9 4-16,67 6-7 15,31 3-3-15,62 5-14 16,35 5-8-16,52 14-4 16,27 10-2-16,61 13 13 15,29-2 6-15,60-1 9 16,31 1 2-16,38-13-4 16,16-3 1-16,24-19-2 15,-1-10-2-15,-12-11 0 16,-11-8 0-16,-25-13 8 15,-24-10 5-15,-37-6 15 16,-22-10 9-16,-43-3 10 0,-22-3-5 16,-53-10-35-16,-30-3-9 15,-94 3-21-15,-41 10-14 16,-103 16-4-16,-40 11 3 16,-60 21 16-16,-18 16 17 15,23 21 21-15,18 5 2 16,75 13-6-16,36 3-6 0,86 14-19 15,43 2-3-15,80 10-3 16,42 3-1-16,82-10 9 16,48-14 4-16,76-26 8 15,30-16 4-15,52-25 4 16,24-16 2-16,20-25 8 16,-2-16-3-16,-7-5-1 15,-14-3-2-15,-31 3 0 16,-15 0 0-16,-49 8 0 15,-26 0-1-15,-58 10 0 16,-22 6 3-16,-49 2 4 16,-30 3-4-16,-68-5-15 15,-35 7-2-15,-97 14-4 16,-22 5 2-16,-39 11-1 16,-7 2-1-16,15 16 1 15,5 6-1-15,45 7 0 0,21 3 0 16,53 0-5-16,21 8-5 15,45 0-13-15,21 0-10 16,37 0-37-16,26-3-49 16,59-9-223-16,26-16 544 15,16-30-281-15,21-14-52 0,21-28-68 16,-9-35-369-16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9:06:05.8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18623 10811 2549 0,'24'61'149'0,"34"-11"-147"0,45-13 2 0,24-11-2 0,26-18 2 15,16-10 1-15,5-12 2 16,2-12 8-16,-20-14 13 15,-11-5 7-15,-26-7 11 0,-16-4 10 16,-32 1 11-16,-15 4 2 16,-43-4-30-16,-21 2-26 15,-58 0-47-15,-40 8-3 16,-63 19 1-16,-29 10 18 16,-37 27 53-16,-9 7 13 15,6 30 20-15,8 10-1 16,50 11-13-16,24-3-4 0,56 8-18 15,29 0-15-15,55-3-12 16,24 0-5-16,34-10 0 16,27-8 2-16,34-19 6 15,24-10 3-15,29-28 8 16,13-11 2-16,16-19 7 16,2-12 0-16,-10-16 4 15,-8 4 6-15,-29 0 6 16,-20 5 5-16,-43 8 14 15,-22 5-19-15,-65-7-29 16,-38 10-8-16,-89 13-7 16,-45 3-1-16,-52 21 2 15,-28 8 1-15,-7 13 3 16,10 13-1-16,45 16-6 16,29 6-16-16,66 15-130 0,40 6-143 15,63-15 476-15,27-29-239 16,100-49-44-16,13-21-40 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9:06:07.6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12658 13550 2067 0,'99'15'189'0,"34"-7"-160"0,52 1 4 0,20-5 51 0,22 4-3 16,16-4 6-16,11-8 24 15,10 4 2-15,-1-12 2 16,-4-5-14-16,-3-6-16 16,-10 1-17-16,-27-7-17 15,-13 0-8-15,-32 1-11 16,-19 2-1-16,-52 7 2 16,-21 6 10-16,-40 0 17 15,-18 0-17-15,-48-9-43 0,-33-1-23 16,-67-6-51-16,-37 0-18 15,-79 2-25-15,-33-2-13 16,-61 8 9-16,-20 0 14 16,-13 8 46-16,8 2 41 15,44 0 81-15,30 3 11 16,82 1-8-16,43 4-13 0,66 3-64 16,36 0 1-16,62 21 27 15,33 3 6-15,71 13 19 16,36 5 4-16,60 0-3 15,31-2 4-15,50-3-6 16,19-5-4-16,30-15-8 16,15-8-3-16,-9-17 3 15,-1 0 2-15,-22-18 10 16,-12-7 5-16,-40-11 6 16,-20-3 4-16,-47-4 6 15,-29 4 2-15,-53 2-9 16,-26 8-4-16,-50-8-21 15,-35-5-24-15,-79-8-34 16,-45 0-10-16,-92-2-1 16,-40 14-16-16,-69 9 12 0,-35 3 4 15,-15 23 24-15,-8 6 18 16,24 18 15-16,12 0 7 16,49 14-2-16,29 7-3 15,68 6-7-15,30-3-6 16,60 5-18-16,32 3-2 15,69 13 3-15,34 8 4 16,74 8 12-16,39 0 1 0,73 3 1 16,35-11 3-16,41-11 2 15,25-10 1-15,-2-21-1 16,-7-14-2-16,-19-20 4 16,-15-6 1-16,-42-13 5 15,-18-8-2-15,-42-11 7 16,-28 1 4-16,-48 2 4 15,-18 0 1-15,-48 0-10 16,-29-5-14-16,-69 0-25 16,-52 5-6-16,-72 13-5 15,-44 11-1-15,-56 13 12 16,-19 8 10-16,14 16 20 16,10 10 2-16,61 11-1 15,34 3-1-15,69 2-17 16,35 11-4-16,71 5-2 15,35 0-3-15,66-2 6 0,40-6 3 16,71-13 6-16,27-11 2 16,43-13 3-16,11-10 2 15,5-11-1-15,-3-8 3 16,-27-10 7-16,-18-3 2 16,-52-3 4-16,-22-2 1 15,-49 5 1-15,-28 2 1 16,-44 1-1-16,-29-3-8 0,-71-8-16 15,-43 2-6-15,-76 9-4 16,-19 0-2-16,-10 10-9 16,-3 8-17-16,29 8-67 15,15 8-64-15,40 21 267 16,27 5-139-16,56-18-14 16,31-13-49-16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9:06:08.6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19193 12673 3528 0,'-89'135'-293'0,"69"-103"437"0,13-3-164 0,39-8 0 0,26 3-13 16,53 5 33-16,21 5 0 16,44-2 15-16,14-6 14 15,19-10 18-15,10-5 7 0,-3-11 0 16,-4-6 6-16,-31-7 1 16,-16-5 0-16,-42-1-17 15,-20 3-2-15,-44 0 2 16,-23-2-11-16,-60-9-30 15,-38-7-14-15,-95-3-21 16,-49-5-4-16,-86 13 4 16,-38 5 1-16,-22 24 35 15,9 11 12-15,51 15 10 16,33 11 0-16,79 21-11 16,43 8-2-16,71 13-7 15,40 9 0-15,63-1 6 16,37-5 2-16,76-19 5 15,38-10 1-15,68-32-2 16,24-18-2-16,36-35-5 0,6-13-3 16,-18-18-3-16,-16-9-1 15,-53 6 1-15,-33 3 1 16,-65 13 5-16,-31 5 4 16,-61 8-4-16,-40-5-8 15,-79-3-10-15,-47 2-2 16,-96 12 1-16,-30 2-1 15,-46 18 8-15,-6 8 2 0,17 14 3 16,12 10 2-16,51 11-2 16,35 5-1-16,63 0-7 15,26 2-2-15,52 4 0 16,25 2 1-16,52 0 5 16,30-3 4-16,57-8 1 15,22-10 4-15,43-21 1 16,15-6-1-16,7-13-2 15,6-10-1-15,-15-3-2 16,-14 2-2-16,-35 1 0 16,-19 5-11-16,-45 13-20 15,-20 2-10-15,-24 9-18 16,-13 8-17-16,-17 18-28 16,-9 13-59-16,-23 24-127 15,-17 11-142-15,-41 18 705 16,-9-4-430-16,-57-45-19 0,-17-43-53 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9:06:17.5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15294 7681 3581 0,'-8'21'-227'0,"11"0"137"0,18 3 78 0,29-7 4 0,37-8-8 0,14-5 6 0,23-8 0 16,16-9 1-16,0-8 9 16,-5-7 0-16,-28 7-1 15,-19 4-4-15,-39 10 6 16,-30 14 2-16,-59 23 3 0,-31 15 1 15,-64 25 27-15,-34 9 15 16,-28 11 38-16,-9 5 1 16,24-5-21-16,18-8-12 15,53-16-77-15,25-5-64 16,64-16-203-16,27-8 455 0,45-40-214 16,16-18-30-16,-2-27-104 15,-1-2-319-15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9:06:17.9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13954 11028 2867 0,'111'-24'162'15,"5"-13"-150"-15,11-13-7 0,-3-6 4 16,-3-2 5-16,-3 0 5 16,-30 8 16-16,-12 5 10 15,-33 18 69-15,-15 4 3 16,-44 12-13-16,-13 6-9 15,-50 5-17-15,-19 8-19 16,-26 13-15-16,-4 0-9 0,6 5-21 16,3-2-17-16,30-5-94 15,12-1-127-15,32-2 363 16,13-13-179-16,22-69-27 16,10-16-44-16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5:44.1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6529 8531 996 0,'-25'48'375'0,"20"-6"-123"0,18-15 1 0,24-6 242 0,34-13-305 0,22-16-42 0,44-27-61 16,21-17-27-16,9-25-72 16,-3-10-10-16,-19 5 3 15,-18 8 10-15,-45 13 39 16,-16 6 17-16,-45 15 1 16,-18 6-7-16,-40 10-21 15,-32 11-1-15,-42 18 8 16,-18 3 7-16,-19 21 7 15,-3 5-6-15,11 19-10 16,13 3-5-16,32 12-13 16,13 4-7-16,45-6-10 15,20-3-2-15,38-13 9 0,20-5 5 16,36-26 15-16,11-9 9 16,32-31 19-16,7-16 7 15,3-26 16-15,-6-6 1 16,-18-10-6-16,-11 2 1 15,-32 11 3-15,-21 5-1 16,-34 14-34-16,-18 3-5 16,-48 27-9-16,-22 5-4 0,-31 24-7 15,-8 9-4-15,6 16-6 16,2 8-8-16,34 3-55 16,16 4-80-16,51 1-298 15,31-8 686-15,61-55-339 16,50-12-23-16,11-36-159 15,10-39-548-15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5-11-09T19:06:37.44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1-09T19:06:41.815"/>
    </inkml:context>
  </inkml:definitions>
  <inkml:trace contextRef="#ctx0" brushRef="#br0">30460 12686 0</inkml:trace>
  <inkml:trace contextRef="#ctx1" brushRef="#br0">18068 10888 1685 0,'3'18'-743'0,"-3"3"1250"0,1 3-184 16,3 16-121-16,4 7 313 0,-3 19-330 0,-1 8-56 0,0 20-49 15,-4 4-28-15,-4 2-25 16,3 3-7 0,-2 0-47-16,-2-5-47 0,0-16-124 15,2-3-98-15,3-21 490 0,-5-13-271 16,-2-37-30-16,-1-27-71 16</inkml:trace>
  <inkml:trace contextRef="#ctx1" brushRef="#br0" timeOffset="3974.21">17327 10993 1399 0,'11'-10'-414'0,"-6"-2"726"0,-2-3-144 0,-1-6 15 0,1 0 232 0,-6-5-215 0,-2-3-53 0,-6-8-46 16,-4 0-13-16,-7 0-22 15,-4 0-14-15,-8 10-17 16,-6 9-12-16,-15 28-19 16,-1 11-11-16,-10 35-16 15,0 10-13-15,3 24-30 16,10 18-9-16,13 27 3 15,8 6 5-15,24-9 10 16,14-5 5-16,12-21-4 16,22-9 6-16,10-28 11 31,3-21 27-31,8-38 55 16,-1-23 26-16,-1-37 5 0,1-24-8 15,-9-44-7-15,-1-7-1 16,-16-2-5-16,-10 3-8 15,-16 9-42-15,-3 12-42 16,-8 18-106-16,-7 17-147 16,2 28 475-16,0 19-237 0,0 18-44 15,0 9-58-15</inkml:trace>
  <inkml:trace contextRef="#ctx1" brushRef="#br0" timeOffset="6542.33">16058 6734 659 0,'2'-3'235'0,"0"3"-10"0,4 13 6 0,2 7-48 0,7 21 320 15,-2 9-289-15,-1 35-90 16,0 15-36-16,1 11-30 16,-9 11-16-16,1-6-66 15,-5 3-71-15,0-3 142 16,0-8-55-16,-13-10-10 15,0-19-15-15</inkml:trace>
  <inkml:trace contextRef="#ctx1" brushRef="#br0" timeOffset="15426.21">15840 12235 22 0,'-4'4'2'0,"4"1"-2"0,-3 0 0 0,-2 2 0 0,0 1 3 15,-1-4-3-15</inkml:trace>
  <inkml:trace contextRef="#ctx1" brushRef="#br0" timeOffset="22043.05">16157 10848 389 0,'0'0'120'0,"0"-5"85"0,0 5-18 0,0 0-34 0,0 5 379 16,0 3-235-16,0 13-95 15,-4 3-20-15,0 21-54 16,-3 17-23-16,-2 16-24 16,4 13-13-16,-7 5-22 15,1 6-6-15,2 2-6 16,-4 3 7-16,1 2 20 15,3-9-1-15,-3-13-4 0,1-8-3 16,3-15-10-16,-2-6-7 16,6-21-14-16,-4-8-7 15,4-13-26-15,0-6-28 16,0-12-86-16,4-6-48 16,-3-8-164-16,1-8 547 15,2-8-302-15,2-2-39 16,1-16-102-16,1-3-468 0</inkml:trace>
  <inkml:trace contextRef="#ctx1" brushRef="#br0" timeOffset="23125.26">15133 6603 1163 0,'-13'-17'-415'0,"5"14"724"0,0-2-88 0,3 5 9 0,-1 0 327 16,-1 8-292-16,1 13-56 16,4 21-28-16,-4 7-23 15,4 21-41-15,-6 9-16 0,0 22-37 16,0 7-14-16,3 6-17 15,-3-6-11-15,0-16-10 16,8-7-7-16,0-24-82 16,5-15-63-16,3-24-200 15,8-11 536-15,5-32-264 16,3-3-34-16,-3-10-119 16,0-1-427-16</inkml:trace>
  <inkml:trace contextRef="#ctx1" brushRef="#br0" timeOffset="29376.55">15535 11046 453 0,'0'0'209'0,"-3"3"-75"0,3-3-13 0,0 0 259 0,-5-3-166 0,5-6-12 0,-6 0-35 16,-1 1-40-16,-1-3-18 15,0-2-4-15,-6 0-8 16,4 1-18-16,-6-5 0 16,-2 6-6-16,-1-5-11 15,-2 3-4-15,2-3-12 16,-4 3-5-16,1 0-5 0,-1 5-5 16,-4 3-4-1,1-1-3-15,2 6-7 0,-5 0-3 16,-5 6-7-16,5 9-1 15,-3 7-8-15,0 4 0 16,-1 6-5-16,-2 10 0 16,-2 11-4-16,5 9 1 15,-5 5 2-15,-5 6-1 16,5 2 4-16,-3 3 0 16,6 1-3-16,2-2-2 0,12-1 6 15,6 1-2-15,19 0 0 16,3-6 0-16,22 0 4 15,14-2 3-15,9-11 5 16,2-5 1-16,1-13 1 16,2-6-1-16,0-16 5 15,-3-7 3-15,-2-16 16 16,0-7 2-16,-5-29 10 16,2-9 1-16,-3-27-3 15,1-10 0-15,-9-16-11 16,-4 0-3-16,-11-11-6 15,-3 1-4-15,-8 15-3 16,-8 8-2-16,-2 19 0 16,-3 6 4-16,-8 20 4 0,-5 11-16 15,-8 15-95-15,-3 9-76 16,0 7 261-16,-2 6-119 16,-3-3-14-16,5-3-32 15</inkml:trace>
  <inkml:trace contextRef="#ctx1" brushRef="#br0" timeOffset="30209">14041 6476 1015 0,'8'-5'154'0,"0"9"42"0,0 10 37 0,0 22-34 0,-1 18 258 16,-1 12-249-16,-1 16-74 15,0 12-26-15,1 14-36 16,-1-2-18-16,3-3-80 15,0-11-86-15,10-20 168 16,1-12-66-16,-1-28-13 16,-2-13-17-16</inkml:trace>
  <inkml:trace contextRef="#ctx1" brushRef="#br0" timeOffset="33658.94">14043 11028 568 0,'-5'9'173'0,"0"0"7"0,0 11 34 0,2 2-6 0,3 13 407 0,-3 7-317 16,1 11-86-16,-1 9-27 0,-8 13-55 15,1 6-19-15,-3 3-47 16,-1 1-14-16,-1 5-21 16,1-3-8-16,4-13-11 15,2 0-4-15,0-19-68 16,5-10-59-16,6-21-196 16,0-11 488-16,5-37-230 15,-3-21-28-15,-2-18-103 16,2-8-384-16</inkml:trace>
  <inkml:trace contextRef="#ctx1" brushRef="#br0" timeOffset="34593.19">12872 10951 1119 0,'0'-13'-482'0,"4"15"809"0,-4 1-116 0,-4 13 19 0,4 13 370 0,0 24-335 0,4 21-64 16,-4 39-23-16,-4 6-31 15,4 12-40-15,0 1-28 16,-3-8-25-16,3-10-15 0,0-22-68 15,3-15-54-15,9-24-200 16,1-11 431-16,9-18-198 16,-3-8-21-16,-10-19-96 15,-6 0-312-15</inkml:trace>
  <inkml:trace contextRef="#ctx1" brushRef="#br0" timeOffset="-213654.02">17834 6748 358 0,'7'23'84'0,"1"6"8"16,-3 5-12-16,3-2-26 0,-4 5-58 0,-4 2 54 0,4 9 0 15,0-6-27-15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9:07:51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20376 6644 1141 0,'0'1'78'0,"2"3"21"0,4-4-2 0,1-5-26 0,20 1 206 15,5 1-146-15,31 2-51 16,11 1-2-16,32 0-9 0,14 0-5 16,13 0-2-16,10 0 1 15,-2 0-4-15,2 0 1 16,-3-4 18-16,-5-5 5 15,-6 1 10-15,-2 0-4 16,-3-4-9-16,3 3-10 16,5 1-22-16,-3 0-8 0,6 0-14 15,-3 3-6-15,7-2-6 16,-2 2-1-16,-13-6-2 16,-5 2 1-16,-18-3 19 15,-4 3 0-15,-17-3 7 16,-14 3 2-16,-11 2-4 15,-10-1 1-15,-11 7-10 16,-2-3-6-16,-6 4-11 16,1-3-6-16,-6 2-12 15,-2 2-22-15,4 2-35 16,1-3-5-16,3 4 0 16,4 0-3-16,1-4 15 15,2 0 6-15,3 4 21 16,3-4 11-16,-6 0 13 15,2 0 5-15,-6-4 7 16,-1 0 2-16,-6 0-2 0,2 1-2 16,-4 6-9-16,3-6-78 15,1 10-224-15,4 1 454 16,-12 9-191-16,-5-13-21 16,-20-54-99-16,-4-15-293 15</inkml:trace>
  <inkml:trace contextRef="#ctx0" brushRef="#br0" timeOffset="933.3">26120 6652 511 0,'239'-3'187'0,"38"-6"-89"0,30-8 11 0,14-3 233 0,0 0-47 0,1-1 10 0,-1-4-58 16,-1 1-11-16,-22 7-79 15,-7 0-17-15,-15 9-51 16,-9 4-21-16,-6 8-128 15,-2 8-97-15,-5 13 251 0,-23 0-111 16,-4-33-25-16,-18-34-28 16</inkml:trace>
  <inkml:trace contextRef="#ctx0" brushRef="#br0" timeOffset="2983.3">3062 7781 1060 0,'-4'24'-73'0,"29"-8"94"0,24-11 56 0,22-10 4 0,24-6 165 0,15 2-75 15,35 5 3-15,19-3-30 16,39 7-56-16,22 3-14 15,39 2-27-15,19 7-3 16,46 4-2-16,17 1 9 16,18-2-4-16,9-5-5 0,6-2-17 15,-4-4-2-15,-5 0 11 16,-11-4 26-16,0 0 24 16,-6 3-1-16,-7 7-12 15,-2 6-6-15,-4 5-12 16,-4 6-2-16,-10 2-15 15,-6 0-11-15,-27 0-9 16,-5-5-2-16,-33-6-3 16,-12-2 0-16,-21-8-33 15,-11-3-65-15,-23-10 124 16,-11 5-46-16,-45-19-6 16,-21-23-14-16</inkml:trace>
  <inkml:trace contextRef="#ctx0" brushRef="#br0" timeOffset="20884.14">8973 13146 1157 0,'-11'-18'236'0,"1"4"16"0,-1-9-21 0,-5-1-98 0,-8-3 253 0,-2 1-234 0,-8 5-54 0,-9 5-27 16,-4 16-36-16,-3 11-14 16,-1 31-17-16,-1 24-4 15,12 32-5-15,6 15-10 16,18 9-4-16,10 7 0 16,14-3-1-16,16-10-1 15,13-18 22-15,11-22 11 0,7-36 44 16,6-22 30-16,-3-44 16 15,-2-14-5-15,-6-39-14 16,-5-11-14-16,-16-23-17 16,-11-10-8-16,-15 7-28 15,-8 2-35-15,-3 22-65 16,-3 12-57-16,-2 22 230 16,10 16-116-16,11 21-21 15,0 8-26-15</inkml:trace>
  <inkml:trace contextRef="#ctx0" brushRef="#br0" timeOffset="22050.03">11184 12956 1104 0,'0'24'289'0,"1"13"41"0,-1 31-73 0,-5 17-99 0,2 18 249 0,2 8-246 16,-3 5-105-16,4-1-72 15,0-4-164-15,0-8-221 16,4-21 652-16,0-16-331 15,0-27-60-15,-8-12-78 16</inkml:trace>
  <inkml:trace contextRef="#ctx0" brushRef="#br0" timeOffset="23850.18">6874 14966 1642 0,'-13'-8'-579'0,"-1"-10"984"0,-4-11-191 0,-10-11-44 0,-2-6 216 0,-6-2-245 0,-1 1-48 15,-1 6-35-15,-6 8-17 16,2 22-19-16,1 18-7 16,7 30-12-16,2 21-2 15,11 29-5-15,5 16-29 16,12 32-10-16,8 2 2 16,13-10 4-16,11-13 1 0,13-27 18 15,13-21 13-15,4-37 29 16,3-24 15-16,0-50 4 15,-6-21 0-15,-10-29 1 16,-8-8-14-16,-21-8-88 16,-15 3-66-16,-10 5 192 15,-12 13-81-15,-8 33-15 16,-11 35-21-16</inkml:trace>
  <inkml:trace contextRef="#ctx0" brushRef="#br0" timeOffset="24266.95">6797 16404 2232 0,'37'32'-531'0,"-29"45"873"0,0 21-211 0,-11 28-35 0,3 9 155 0,3 10-227 0,-3 3-102 0,3-13 128 15,2-4-31-15,-2-39-34 16,2-23-28-16</inkml:trace>
  <inkml:trace contextRef="#ctx0" brushRef="#br0" timeOffset="24917.91">5340 14040 675 0,'24'53'85'15,"-5"0"31"-15,15 2 18 16,0 1-9-16,9-6 270 16,7-5-153-16,18-8-71 15,12-5-40-15,20-9-44 0,11-4-16 16,8-11-27-16,10-3-12 15,26-2-18-15,-2-3-6 16,8 2 10-16,6 1-1 16,15-3 0-16,0 5 10 15,0-2 37-15,3 0 2 16,14-9 3-16,-5-4-2 0,12-6-10 16,9-3-5-16,-5-2-11 15,-4-2-6-15,8 7-8 16,-5 0-3-16,-19 8-7 15,3 3-4-15,-3 5-3 16,-6 0-1-16,-13 2-4 16,4 1 0-16,-1-3 13 15,-5 0 0-15,-8 0 0 16,-5-8-1-16,3-5-2 16,-6 0-2-16,-17 5 1 15,-16 0-16-15,-26 8-128 16,-11 2-142-16,-29 12 417 15,-22 9-191-15,-29 1-19 16,-14 0-42-16</inkml:trace>
  <inkml:trace contextRef="#ctx0" brushRef="#br0" timeOffset="25583.78">6059 16019 641 0,'42'25'89'0,"3"3"16"0,8-6 13 0,9 3-17 0,16-14 257 0,16-3-153 16,18-15-40-16,8-2-42 15,15-20-41-15,13-3-19 16,16-10-23-16,2-3-7 16,3 0-13-16,11-1-4 15,10 5-1-15,3 4 1 16,18 1 35-16,2 6 9 0,-7 5-13 15,10 1 0-15,9 8 1 16,-3-2 0-16,17-1 46 16,-9-2 0-16,-3-3 7 15,8 0-6-15,-5-2-22 16,-8-3-8-16,0 3-18 16,1 4-10-16,-22 12-15 15,-6 2-8-15,-15 11-7 16,-11-3-2-16,-29 18 1 15,-16 1-1-15,-31 15-41 16,-14-2-67-16,-29 2 151 16,-13-2-62-16,-26 2-6 15,-11-10-15-15</inkml:trace>
  <inkml:trace contextRef="#ctx0" brushRef="#br0" timeOffset="26250.15">9925 12412 1219 0,'0'25'87'0,"0"12"62"0,0 13 28 0,0 16-30 0,0 36 177 0,0 9-169 15,0 31-64-15,0 25-27 16,0 23-21-16,0 20 0 15,0 17-1-15,0 8 15 16,0 21 16-16,0 1-4 0,9 15-11 16,6-4-3-16,-2-1-15 15,0 5-8-15,-5-8-9 16,3-12-6-16,-11-5-5 16,0-10-1-16,-3-23-2 15,-5-3 0-15,-5-9-2 16,0-17 1-16,2-24 0 15,-5-8-3-15,3-15 0 16,1-9 1-16,3-18 0 16,-3-13-2-16,4-22-3 15,0-8-5-15,0-26-53 16,3-13-68-16,1-33 190 16,-4-17-86-16,-4-49-9 15,3-13-21-15</inkml:trace>
  <inkml:trace contextRef="#ctx0" brushRef="#br0" timeOffset="27133.62">7561 12665 926 0,'5'101'125'0,"6"4"52"0,4 22 7 0,1 13-44 0,0 19 259 0,0 7-234 0,0 19-36 16,-6 4-25-16,1 4-39 0,1 13-8 15,-6 10-21-15,0 1-5 16,2 18-11-16,0 0-3 16,1 4-5-16,-5 7-5 15,1-11 2-15,-2-4 2 16,-6-1-2-16,3-8 1 15,-3-21 4-15,-3-6 1 16,2-6 1-16,-4-16-2 16,3-20-3-16,-1-14 0 0,4-31-5 15,-1-10-4-15,2-35-105 16,1-20-105-16,0-38 318 16,-2-18-145-16,0-40-15 15,2-45-29-15</inkml:trace>
  <inkml:trace contextRef="#ctx0" brushRef="#br0" timeOffset="28200.63">6269 13122 839 0,'16'32'299'0,"6"2"-22"0,2 17-41 0,0-1-49 0,2 8 240 0,2 3-261 0,-4-1-77 0,2-4-22 0,-6-11-31 15,0-7-13-15,-3-6-11 16,0-11-49-16,-1 0-139 15,0-4-211-15,-3-2 616 16,-4-6-308-16,-9-5-28 16,4-8-62-16</inkml:trace>
  <inkml:trace contextRef="#ctx0" brushRef="#br0" timeOffset="28400.76">6484 13188 2141 0,'-21'43'84'0,"-3"4"35"15,-10 17-30-15,-3-1-21 16,-3 6 152-16,1-3-133 16,2-12-109-16,0-4-102 15,13-17 188-15,13-5-71 0,13-15-19 16,2-9-25-16</inkml:trace>
  <inkml:trace contextRef="#ctx0" brushRef="#br0" timeOffset="30150.28">8941 14768 1558 0,'-11'-25'376'0,"-4"4"-230"0,-9 5-18 0,-5 3 189 0,-3 10-187 0,-10 10-38 0,2 23-40 16,-2 15-18-16,0 29-20 16,5 12-10-16,13 30-11 15,8 8-2-15,19-2-4 16,4-6-1-16,20-24 16 15,7-12 7-15,9-30 28 16,4-16 13-16,1-34 6 16,2-13 0-16,-5-37-6 15,-6-16-7-15,-10-29-48 16,-2-3-45-16,-19-5-180 16,-3-3-276-16,-5 3 797 15,0 16-393-15,0 22-46 16,0 14-126-16</inkml:trace>
  <inkml:trace contextRef="#ctx0" brushRef="#br0" timeOffset="31194.22">11246 14710 967 0,'12'-4'-472'0,"-7"-4"844"0,-1-1-92 0,-4-3 25 0,-1 1 433 0,-2-3-420 15,-9-1-68-15,-5 1-74 16,-4-3-41-16,-8 9-52 16,-7 0-21-16,2 16-28 15,-7 5-12-15,-5 37-15 0,6 11-3 16,0 26-4-1,6 12-2-15,13 15-1 16,10 2 0-16,11-3 0 16,3-12 6-16,13-27 5 0,8-8 4 15,10-37 2-15,0-16 2 16,6-31-1-16,1-19 0 16,-8-29-2-16,0-8-5 0,-13-3-39 31,-7-8-30-31,-9 1-58 0,-8 2-49 0,-4 11-164 15,-5 5 545-15,5 14-312 16,-4 10-41-16,5 18-83 16,1 7-356-16</inkml:trace>
  <inkml:trace contextRef="#ctx0" brushRef="#br0" timeOffset="31793.03">8991 16655 2000 0,'35'-10'-563'0,"-30"-9"945"0,-5-2-243 0,-5-8-32 0,-11 0 198 0,-16 0-190 0,-10 3-24 15,-24 4-16 1,-11 9 0-16,-10 16 14 16,-3 10 1-16,0 32-15 15,8 21-6-15,16 32-18 0,11 8-11 0,23 10-8 16,11 4 1-16,22 0 6 31,7-5-3-31,29-25 5 0,15-19-1 0,24-42 1 31,10-25-1-31,8-37-12 16,-4-20-4-16,-8-22-6 16,-3-8-4-16,-21-12-74 15,-10-7-67-15,-19-6-172 16,-8 7 461-16,-8 14-215 15,-2 13-27-15,-4 19-111 16,4 10-343-16</inkml:trace>
  <inkml:trace contextRef="#ctx0" brushRef="#br0" timeOffset="32553.43">11151 16500 2881 0,'13'37'-505'0,"0"37"866"0,-2 10-200 0,-2 27-55 0,3 16 202 0,0 34-183 16,-6 7-65-16,-3-15-85 15,1-13-70-15,-4-29-171 16,4-16 407-1,-7-45-193-15,2-26-19 0,-7-43-96 16,-1-55-284-16</inkml:trace>
  <inkml:trace contextRef="#ctx0" brushRef="#br0" timeOffset="34738.26">17298 14265 520 0,'3'-3'292'0,"-1"3"-103"0,12 3 16 0,4-1 411 0,16 4-360 15,9-1-40-15,20-2-85 16,8-3-15-16,14-3-25 0,6 3-20 15,12 0-22 1,12-3-9-16,16 3-15 16,-2 0-3-16,-7 6-6 15,4 4-4-15,-4 6 1 16,5 3-2-16,0 2 13 16,-3 0 12-16,-8-5 2 0,8 2 0 15,19-5-4 1,-3 1-3-16,9-6-7 15,0-3-8-15,19 3-5 0,4 0-4 0,2-6 8 16,0 4 2 0,11-6 4-16,3 2 3 15,-7 4 8-15,-4-1 1 0,5 5-1 16,-5 4 0 0,-5 7-8-16,0-3-4 15,2 6-7-15,-8 0-1 0,-4-8-4 16,-9-3-3-1,0-8-1-15,-5-2-1 0,-11-6-1 16,-6-6-18 0,-12-8-73-16,-8-2-35 0,-8 1-199 15,3-6 502-15,-25 3-246 16,-15 5-27-16,-44 3-120 0,-17 5-342 16</inkml:trace>
  <inkml:trace contextRef="#ctx0" brushRef="#br0" timeOffset="35444.35">17462 15761 450 0,'29'11'196'0,"5"2"4"0,24-5-27 0,2 4-23 0,15-4 313 0,11-2-243 16,21 0-103-16,13-6-16 16,15-3-13-16,2 3-3 15,19-9-6-15,13 1-17 16,24-9-1-16,5 5-1 15,29-8 9-15,7 3 5 16,26-6 0-16,6 5 3 0,19-6-7 16,3-2-7-16,4 5 13 15,9-1-2-15,-5 4-8 16,5-1-4-16,-8 9-7 16,-5-3-1-16,-13 5-12 15,-7 0-6-15,-30 5-56 16,-8 6-68-16,-35-3-315 15,-18 8 600-15,-47-3-256 16,-22-5-28-16,-50-32-143 16,-21-7-456-16</inkml:trace>
  <inkml:trace contextRef="#ctx0" brushRef="#br0" timeOffset="36277.23">19262 12524 1623 0,'-9'86'-544'0,"0"-19"883"0,6 11-165 0,3 9-31 0,-3 11 202 0,6 24-204 16,5 12-36-16,4 17-44 15,2 14-7-15,2 16-6 0,4 8 3 16,-4 4 7-1,1 13 2-15,-1-6-8 16,-8 1 0-16,5 12 2 16,-9-2-3-16,0-10-9 15,0 5-9-15,-3 8 6 16,-1-8 1-16,7-9-6 16,1 9-6-16,-3-8-7 15,3-5-1-15,-4-8 1 0,4-3-2 16,4-9-4-16,-3-12 0 15,-1-24-1-15,4-7 3 0,-6-14 3 16,5-10 0-16,-3-14-1 31,-3-11-1-31,2-27-4 0,-10-9-13 16,3-24-70-16,-9-21-41 0,-3-42-161 16,4-19 427-16,-1-21-213 15,5-18-24-15,0-59-100 16,4 1-287-16</inkml:trace>
  <inkml:trace contextRef="#ctx0" brushRef="#br0" timeOffset="36908.42">21028 12508 1651 0,'29'160'-497'0,"-21"-44"839"0,-3 11-159 0,-2 37-18 0,1 13 178 0,-4 16-177 15,1 10-37-15,-1 15 1 16,0 4-13-16,0 13-12 16,-5-5-14-16,4 9-21 15,-2 1-9-15,-1-2-16 16,-1 5-12-16,-6 0-11 15,2-4-2-15,-4 12 1 16,1-11 0-16,-5-15-3 16,2 2-1-16,-1-9 1 0,3-17 0 15,4-24-4-15,1-6-2 16,1-17-4-16,5-9-4 16,2-34-31-1,2-16-48-15,1-45-393 0,-6-30 685 0,-11-77-280 16,-11-19-34-16,-4-62-155 15,0-44-513 1</inkml:trace>
  <inkml:trace contextRef="#ctx0" brushRef="#br0" timeOffset="41131.9">20344 13194 1250 0,'8'-21'196'0,"-8"2"34"0,-13-5-12 0,-3 3-91 0,-11-5 245 0,-4 7-224 0,-9 3-45 16,-5 8-30-16,-10 16-30 16,2 8-10-16,-5 37-14 15,2 16-5-15,3 36-12 16,6 9-6-16,20 13-12 16,14 9-5-16,21-4-5 15,3-16 7-15,18-26 16 16,5-11 13-16,14-39 34 15,2-14 18-15,5-39 12 16,1-21-3-16,-3-40-11 0,2-16-4 16,-13-16-38-16,-5-10-34 15,-18-4-100-15,-11 6-56 16,-11 18 288-16,3 5-153 16,-5 19-26-16,-3 14-36 15</inkml:trace>
  <inkml:trace contextRef="#ctx0" brushRef="#br0" timeOffset="41477.19">22221 12890 1882 0,'10'55'259'0,"1"14"-21"0,-8 42-91 0,-3 18-43 0,0 17 217 16,0 4-241-16,-3 2-193 16,0-9-124-16,1-16 399 15,-4-17-205-15,-4-38-35 16,-3-27-46-16</inkml:trace>
  <inkml:trace contextRef="#ctx0" brushRef="#br0" timeOffset="42327.3">18303 14850 1907 0,'48'-95'-632'0,"-54"54"1014"0,-4 0-201 0,-22 3-78 16,-2 9 230-16,-11 18-218 0,-3 11-42 15,-2 32-36-15,-4 22-15 16,13 28-11-16,-4 9-3 16,16 24-8-16,3 9-2 15,15 0 13-15,7-10 15 16,16-27 17-16,4-13 0 16,17-37 11-16,8-13 5 15,12-43-2-15,2-15-3 0,1-43-11 16,-9-7-48-16,-14-6-123 15,-5 0-83-15,-27 4 341 16,-7 11-164-16,-17 35-26 16,-7 14-43-16</inkml:trace>
  <inkml:trace contextRef="#ctx0" brushRef="#br0" timeOffset="42677.47">18089 16587 2415 0,'41'-13'-686'0,"-16"73"1129"0,7 22-242 0,-3 24-73 0,0 5 271 0,-5 21-266 15,-3 0-46-15,5-4-166 16,-5-12-110-16,6-26 301 15,-3-16-135-15,-9-50-24 16,-9-45-41-16</inkml:trace>
  <inkml:trace contextRef="#ctx0" brushRef="#br0" timeOffset="45133.66">18219 13726 1275 0,'0'8'221'0,"-6"0"27"0,1-3-31 0,-7-1-66 0,3 0 280 0,1-4-218 0,-4 0-47 16,3 0-32-16,-2-5-32 15,1-3-17-15,-6 0-16 0,3-4-6 16,-3 0-19-16,0-5-12 16,-8-3-13-16,3-1-4 15,-7-4-6-15,6-4 1 16,-2 4 0-16,-1-6 0 16,4 1 1-16,1-3 0 15,-1 4-2-15,0-3-2 16,0 2 2-16,-3 5-3 15,-4-2-1-15,2 1 0 0,-2 2-1 16,7 3 0-16,-7-5-2 16,2 2 1-16,-1-5-2 15,1 5 2-15,1-5-3 16,0 2 2-16,-4 1 0 16,5-3-1-16,-5 5 1 15,5-2-1-15,3-1 0 16,-3 1 0-16,6 0-1 15,-1-1 0-15,6-2 0 16,0-5-2-16,0 2 0 16,5-2 0-16,-3 2 2 15,6 3 0-15,-3 5-1 16,0-2 1-16,0 5 1 16,0-2-2-16,5 6 1 0,1-4 0 15,-3 0-2-15,4 5-1 16,-1-5 0-16,2 1 0 15,0 4-1-15,3-5 2 16,2 5-2-16,0-1 1 16,3 0 1-16,-3 5-1 15,1 0 2-15,4-4-1 16,1 8 0-16,2-1 0 16,0 0 1-16,3 1-2 0,5 0 1 15,0 0-1-15,6 3 0 16,4 2 1-16,4 6 1 15,4-3 0-15,-2 5 1 16,3 3-2-16,-11 0 2 16,0 0 2-16,-1 5-2 15,-3-1 2-15,0-4-2 16,-3 5 0-16,1-5 1 16,2 0-1-16,0 5 1 15,-5-5-1-15,-3 0 1 16,0 0-1-16,-2 0 2 15,-2-2 0-15,-5 1 3 16,0 1 0-16,-3 0 1 16,-2-3 0-16,-3 3 1 15,1 0 0-15,-1 0 0 0,0 5-2 16,-1-5 1-16,-2 5 0 16,-2-5 0-16,-2 3 0 15,2-1-1-15,-3 6-1 16,-1-5 1-16,1 2-2 15,-4 3-1-15,4-6 2 16,-4 1-3-16,-5 2 2 0,5 4-2 16,-8 3 1-16,-2 1-1 15,2 8 1-15,-9-2-1 16,4 2 1-16,2 0-2 16,2-3 1-16,-1-2 1 15,-3 0-2-15,5-3 1 16,-5-5-1-16,-2 5 1 15,4-5-1-15,-1 2 0 16,0-2 1-16,3 5-1 16,-4-2 0-16,2 2 0 15,0 0 0-15,1 3 0 16,4 2 0-16,-3-2 0 16,0 0 0-16,2-3 0 15,1 3 0-15,2-3-1 16,0 0 1-16,3 3-1 15,-3-11 1-15,3 5 0 16,-1 1-1-16,4 2 1 0,-3 0-1 16,-3 3 1-16,3 0 0 15,-1 2-1-15,1 2 1 16,3-3-2-16,2 0 1 16,0-1-1-16,0 1 0 15,5-4-1-15,1-1 1 16,2 1 0-16,0-4 0 15,0 3 1-15,5 1-1 0,-2-5-1 16,2 0-2-16,0-3 0 16,3-4-2-16,3-1 1 15,2-1-2-15,0-2 2 16,3-10 1-16,8 5 1 16,-3 0 1-16,8-8 0 15,0 0 3-15,0 0 0 16,0-4 0-16,5 0 2 15,1 0 1-15,2-1 0 16,0 1-2-16,2-1 2 16,4 0 0-16,3-7-1 15,-8 0 0-15,4-5-1 16,2-4 1-16,1-4 0 16,0 0-1-16,-7-7 2 15,3 6 1-15,-3 0 4 16,-2 10 2-16,1 0-2 0,-4 0 1 15,0 3 0-15,-1 0-1 16,-3 0-1-16,0-3-2 16,-7 3 0-16,1-3-2 15,-2 6 0-15,-5-1 0 16,-3 3-1-16,0 3 0 0,-2 3 0 16,2-1-2-16,-4 0 0 15,3 4 1-15,-3-1-1 16,3 0 0-16,-1 0-1 15,-9 0 1-15,4 3 0 16,-6 2 0-16,0 0-9 16,5 1-11-16,-5-1-55 15,0 3-39-15,0 0-139 16,0 0-244-16,0 0 801 16,0 0-433-16,-29-5-50 15,8 5-82-15</inkml:trace>
  <inkml:trace contextRef="#ctx0" brushRef="#br0" timeOffset="58733.5">20207 14664 609 0,'-24'-16'278'0,"0"0"-128"0,-2-5-18 0,-1-4 303 0,-7-3-257 0,2 4-71 16,3 11-22-16,-3 5-9 15,1 21-16-15,2 19-3 16,2 37-19-16,3 15-5 16,11 19-13-16,3 12-10 15,10-1-10-15,6 10-3 0,11-21 26 16,7-13 24-16,8-32 43 16,10-16 25-16,0-39 33 15,9-11-9-15,-4-42-22 16,-2-11-13-16,-16-18-28 15,-8-3-19-15,-23-11-18 16,-4-6-10-16,-15 8-28 16,-5 5-19-16,-1 15-85 15,1 5-62-15,10 13 270 16,8 11-142-16,3 18-17 16,5 8-29-16</inkml:trace>
  <inkml:trace contextRef="#ctx0" brushRef="#br0" timeOffset="60126.44">22509 15024 575 0,'8'-5'273'0,"1"-3"11"0,-5-5 8 0,1-8-46 0,-2-8 356 0,1-8-342 16,-8-3-62-16,0-6-23 15,-17 6-57-15,-4 2-20 16,-15 9-37-16,-2 0-12 15,-8 13-20-15,-1-1-8 16,4 14-13-16,-3 6-7 0,13 18-7 16,5 8-10-16,16 34-3 15,6 10 1-15,10 9-18 16,10 5-2-16,6-4 5 16,8 0-3-16,7-3 6 15,4-14 2-15,4-16 6 16,6-10 6-16,-2-14 16 15,-6-13 5-15,-6-15 15 16,-4-12 6-16,-9-25 2 16,-11-14 0-16,-11-13-53 15,0-11-36-15,-16-10-98 16,-6-3-76-16,-3 6 396 16,1 10-223-16,-10 29-29 15,1 16-56-15</inkml:trace>
  <inkml:trace contextRef="#ctx0" brushRef="#br0" timeOffset="60800.55">20159 16851 2134 0,'53'-127'-585'0,"-32"51"919"0,-8-4-230 0,-16-7-22 0,-4 3 189 16,-12 7-155-16,-10 11-19 15,-13 29-16-15,-3 13-13 0,-5 48-14 16,-3 18-7-16,0 40-14 16,-5 21-8-16,13 37-16 15,3 5-10-15,23-2-10 16,7-3-9-16,20-13-11 15,8-15-2-15,17-27 19 16,9-26 12-16,11-31 40 16,3-28 26-16,7-37 21 15,3-21 1-15,-8-27-10 16,-2-7-13-16,-14-19-15 16,-13 0-9-16,-18 4-12 15,-11 4-45-15,-3 16-125 16,-5 10-101-16,0 22 390 15,-8 12-193-15,-2 25-22 16,-3 10-51-16</inkml:trace>
  <inkml:trace contextRef="#ctx0" brushRef="#br0" timeOffset="61617.29">22519 16391 2531 0,'-43'-5'-533'0,"35"18"924"0,-4 14-220 0,12 15-26 0,0 16 244 0,8 27-236 0,-3 7-21 16,3 19-53-16,0 4-30 15,-3 13-23-15,3 3-9 16,0 1-11-16,0-11-16 16,8-20-66-16,-4-14-73 0,0-26-146 15,1-14 462-15,-1-34-227 16,-4-15-33-16,-7-59-102 16,-1-24-324-16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5-11-09T19:10:37.3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1-09T19:11:16.415"/>
    </inkml:context>
  </inkml:definitions>
  <inkml:trace contextRef="#ctx0" brushRef="#br0">20313 14752 0</inkml:trace>
  <inkml:trace contextRef="#ctx1" brushRef="#br0">12587 13693 393 0,'-6'0'187'0,"4"4"-28"0,-6 1-2 0,0 6 331 15,0 7-196-15,-3 1-59 16,-2 11-62 0,-5 6-6-16,-6 19-25 0,-3 6-21 0,-4 21-24 15,-1 10-15-15,-5 3-29 16,-3 3-6-16,1 0-19 16,2 2-8-16,5-7-11 31,3-9-2-31,8-11-9 15,0-11 0-15,5-12-37 0,5-6-25 16,3-18-100-16,3-10-60 16,2-20 371-16,3-5-207 0,3-31-20 15,5-15-64 1</inkml:trace>
  <inkml:trace contextRef="#ctx1" brushRef="#br0" timeOffset="295.88">12547 13750 741 0,'12'-3'-348'16,"-8"-1"530"0,1 4-32-16,-2 0-2 0,5 4 322 0,2 4-168 31,3 1-40-31,6 11-62 15,2 9-11-15,3 11-52 16,1 10-12-16,4 25-34 16,-1 8-16-16,-7 10-20 15,0-3-10-15,-8-6-16 16,-2-2-21-16,-6-16-77 16,-1-5-55-16,-8-20-173 15,4-11 465-15,-9-15-229 16,-11-15-25-16,-9-15-125 0,-11-7-390 15</inkml:trace>
  <inkml:trace contextRef="#ctx1" brushRef="#br0" timeOffset="550.09">12301 14344 1972 0,'-39'29'-604'0,"52"-18"1137"16,5 5-304-16,25-11-44 16,12-5 245-16,14-8-261 15,5-5-53-15,2-6-47 16,1-2-38-16,-11 0-197 16,-9 5 235-16,-3 16-78 15,-12 3-15-15,-35 5-55 16,-27 5-124-16</inkml:trace>
  <inkml:trace contextRef="#ctx1" brushRef="#br0" timeOffset="1323.65">10155 15825 1281 0,'-3'13'-426'0,"3"5"703"0,0 5-128 0,3 14-37 0,-1 1 239 0,-2 15-223 15,3 1-49-15,-3 7-36 16,-5-2-57-16,-3 1-324 16,0-2 496-16,3-13-195 15,-11-6-25-15,-8-12-112 16,-2-11-268-16</inkml:trace>
  <inkml:trace contextRef="#ctx1" brushRef="#br0" timeOffset="1519.88">9835 16073 2147 0,'12'54'-452'16,"13"-29"767"-16,4-2-202 0,19-13-33 15,3-7 150-15,9-11-146 16,-2 0-7-16,5-8-240 16,1-5 223-16,-1 0-64 31,-2 1-11-31,-3 11-53 16,-3 9-124-16</inkml:trace>
  <inkml:trace contextRef="#ctx1" brushRef="#br0" timeOffset="1910.53">12222 15476 1932 0,'-34'-34'-589'0,"28"47"1046"15,6 13-256-15,3 32-37 16,5 8 241-16,5 19-245 16,-2 5-33-16,5 13-52 0,-3 5-22 15,0 8-90-15,-2-1-27 16,-1-22-93-16,-2-11-85 16,3-27 408-16,-3-13-234 15,5-34-33-15,0-13-46 16</inkml:trace>
  <inkml:trace contextRef="#ctx1" brushRef="#br0" timeOffset="2448.79">12103 15384 632 0,'3'-11'246'16,"2"0"8"-16,13 1 7 0,4-1-46 16,12 9 349-16,8-1-312 15,6 6-84-15,2 10-35 16,3 11-43-16,0-3-16 16,0 10-29-16,-3 4-10 15,-8 2 15-15,-5 5 6 0,-13-2 9 16,-6 2-4-16,-20-2-1 15,-6 2 2-15,-19-5-8 16,-4-4-7-16,-12-8-20 16,1-1-11-16,2-7-11 15,6-3-6-15,10-3-17 16,11-3-9-16,13-4-2 16,8-4-1-16,16-4 7 15,7 4 5-15,9-4 7 16,8 4 4-16,2 1 7 15,3 7 0 1,-3 20 9-16,-1 10 2 16,-7 23 9-16,-17 9 3 15,-9 13 1-15,-8 8 1 0,-16 7 0 0,-8 0-7 16,-21 2-3 0,-5-10 0-16,-11-21-85 0,3-19-86 15,-6-32-188-15,1-15 540 16,2-37-264-16,0-17-28 15,-13 1-141-15,-5 3-425 0</inkml:trace>
  <inkml:trace contextRef="#ctx1" brushRef="#br0" timeOffset="3477.41">8885 17201 657 0,'14'4'187'0,"2"5"0"0,7-1 10 0,4 0-35 0,7 1 330 0,6-1-296 0,20-1-51 16,9-2-33-16,16-9-50 15,7 3-13-15,6-2-18 16,1-5-7-16,5-1-12 0,6 5-3 16,6 4-4-16,-9 0 0 15,0 8 1-15,-4 5-4 16,-2-2 2-16,7-2 32 15,8-4 14-15,-2-1-5 16,2-4-6-16,-5-4-2 16,8-1-8-16,0 1-4 0,14 0-2 15,-10 3-7-15,-3-2-4 16,0-1-3-16,6 3-3 16,3-2-2-16,1 3 26 15,-1-5 2-15,-2-7 7 16,2 0 2-16,9-1 3 15,2 1 4-15,-4 0-8 16,-8 0-3-16,8 7-8 16,-1-3-3-16,2 8-7 15,-5 0-2-15,-8 0-6 16,3 4 0-16,5 0 25 16,3 0 2-16,-8-4 2 15,-3-4-4-15,-13 1-10 0,-3-6-1 16,-13-8-8-16,-6 5 3 15,-15-1-126-15,-11-3-106 16,-17 8 322-16,-23 8-146 16,-42 4-11-16,-7 9-28 15</inkml:trace>
  <inkml:trace contextRef="#ctx1" brushRef="#br0" timeOffset="4536.5">12378 17531 755 0,'-8'11'-287'0,"5"-6"526"0,1-2-95 0,2 4-3 0,2-1 294 0,6 7-161 0,-2 3-39 0,4 8-55 16,3 10-9-16,0 6-58 16,1 7-18-16,2 14-20 15,-1 8-11-15,-4 15-19 16,0 6-10-16,-6-4-9 16,0-3-6-16,-5-5-7 15,3-8-3-15,-1-12-5 16,1-4-1-16,2-17-5 15,1-4 2-15,-1-8-2 16,0-6-3-16,-2-3-3 16,-1-10-19-16,-4-2-53 0,2-8-31 15,-3-2-109-15,-7-13-167 16,-1-15 642-16,-2-11-376 16,0-21-36-16,-1-15-77 15</inkml:trace>
  <inkml:trace contextRef="#ctx1" brushRef="#br0" timeOffset="4947.64">12365 17568 937 0,'-11'-26'-396'0,"16"18"637"16,1 5-88-16,15 3 16 15,8 0 350-15,16 0-246 16,5 11-91-16,13 7-48 16,6 9-21-16,9 7-15 15,-3 6-9-15,-2 4-11 0,-7 4 0 16,-7 10-8-16,-7 0-4 16,-7 14-7-16,-11 7 19 15,-5 0-6-15,-8-5 2 16,-10-3 22-16,-6-2 1 15,-13-11 13-15,0-5-16 0,-17-12-21 16,0-4-14-16,-20-16-16 16,-5-4-10-16,-12-10-20 15,0-6-6-15,-3-5-15 16,2-8-13-16,6-2-50 16,3-5-36-16,14 1-125 15,6-6-69-15,13 3 507 16,2 5-306-16,11 11-27 15,6 2-56-15</inkml:trace>
  <inkml:trace contextRef="#ctx1" brushRef="#br0" timeOffset="6354.16">11061 12293 1135 0,'-5'12'-467'0,"-1"-7"757"0,0 0-113 0,-2-5-3 0,4-2 345 0,-7-1-306 0,3-6-31 16,2-6-53-16,-11 2-34 15,1-4-21-15,-5 0-6 16,-6 9-11-16,-4 4-11 16,-14 8-12-16,-3 4-2 15,-10 21-7-15,-5 5-1 0,-1 16-3 16,3 6-1-16,9 14 15 15,4 9 10-15,14 12 8 16,12 3 0-16,17-2-2 16,8-7-4-16,18-11-9 15,11-8 0-15,26-19 3 16,16-10 5-16,8-18 3 16,2-8-1-16,1-14-12 15,-1-5-8-15,-10-5-8 16,-8-8-4-16,-13-6-91 15,-9 1-114-15,-14-6 281 16,-10 3-122-16,-16 11-7 16,-8-6-26-16</inkml:trace>
  <inkml:trace contextRef="#ctx1" brushRef="#br0" timeOffset="14542.76">17953 14344 190 0,'0'0'37'0,"0"3"-23"0,0 2 3 0,4-2 32 0,-1 2 8 0,2-2 5 0,-1-3 46 0,4 5 49 15,1-2 16-15,7-1-2 16,0 1 10-16,0 2-7 0,10-2-22 16,-2 2-6-16,10 0-9 15,6-2-41-15,6 2-23 16,-2-2-7-16,6-3-16 15,0 0-4-15,-2 0-14 16,-1 0-4-16,3-3-5 16,-2 1-1-16,2-6-4 15,0 5 0-15,8-2 2 16,3 2-4-16,8-2 0 16,0 0 4-16,-3 2 3 15,0-2 1-15,-3 2 16 16,-2 3 8-16,-3-3 14 15,-1 3-3-15,1 0-10 16,0 3-4-16,4 0-10 16,3 5-6-16,1-3-11 15,-7 0-4-15,2 3 14 0,1 0 2 16,-1-3-1-16,-8 3-6 16,5 0-2-16,-5-5 1 15,-1 2-4-15,-1 3-2 16,1-5-4-16,1 2 0 15,3 3-1-15,-3-3-3 16,-8 3-2-16,5-3 2 0,-11 6-2 16,-2-3 4-16,-8 0-39 15,-5 0-49-15,-8-6-156 16,-5 4 354-16,-11-12-158 16,-3-4-18-16,-39-1-79 15,-22-5-213-15</inkml:trace>
  <inkml:trace contextRef="#ctx1" brushRef="#br0" timeOffset="15275.97">18187 15397 276 0,'-8'26'66'0,"3"-7"-2"0,5-9-2 0,0 1 36 0,10-6 218 16,14-5-116-16,8 0 18 0,2 0-1 15,11 0-11-15,1-3-26 16,6 1-34-16,1-1-7 15,2 3-22-15,0-3-34 16,6 1-24-16,5 2-7 16,8 0-20-16,3 0-5 15,2 0-13-15,2 0 1 16,2 0 18-16,-1 0 7 0,5 0 13 16,7 0 5-16,9 0 6 15,-4 0 1-15,1-3-14 16,-3 3-3-16,3 0-13 15,-5 0-3-15,0 0-7 16,-2 0-5-16,-14-2-4 16,-10-1-14-16,-16-5-157 15,-9-5-156-15,-22-19 482 16,-22-10-223-16,-45-11-25 16,-11 0-49-16</inkml:trace>
  <inkml:trace contextRef="#ctx1" brushRef="#br0" timeOffset="15792.73">17150 13787 974 0,'-29'34'217'0,"-8"8"13"0,3 22-9 0,-3 15-44 0,2 21 229 0,4 6-230 0,-1 8-73 0,0-1-23 16,6-7-32-16,2-7-17 15,3-24-35-15,5-9-58 16,8-17-156-16,0-16-198 16,3-13 676-16,5-15-356 15,-8-17-37-15,0-18-92 16</inkml:trace>
  <inkml:trace contextRef="#ctx1" brushRef="#br0" timeOffset="16092.38">17161 13742 1110 0,'-8'9'-471'0,"10"3"769"16,-2 4-97-16,8 5 4 16,6 0 366-16,7 16-335 15,0 8-43-15,8 21-77 16,-3 13-18-16,-2 11-26 0,0 5-15 16,-3 3-18-16,-8 0-8 15,-2-3-9-15,-6-11-43 16,-2-11-104-16,-3-11-85 15,0-17 333-15,-3-8-161 16,-10-16-23-16,0-17-34 16</inkml:trace>
  <inkml:trace contextRef="#ctx1" brushRef="#br0" timeOffset="16312.1">16804 14397 1912 0,'3'24'-600'0,"18"-16"980"16,8 0-207-16,8-3-73 15,8-5 214-15,8-3-206 16,-1-2-31-16,4-3-92 16,-1 3-90-16,-2 2 157 15,-3 6-57-15,-15 2-15 16,-1 3-16-16</inkml:trace>
  <inkml:trace contextRef="#ctx1" brushRef="#br0" timeOffset="16976.34">16648 15613 1779 0,'19'40'-551'0,"-4"8"962"0,1 15-201 0,3 27-94 0,-1 10 240 0,-2 7-239 0,-5 0-26 0,-1 0-39 15,-4-9-15-15,1-14-19 16,-1-12-35-16,-1-22-99 15,3-18-67-15,-5-32 290 16,2-19-142-16,-13-26-15 16,-8-18-47-16</inkml:trace>
  <inkml:trace contextRef="#ctx1" brushRef="#br0" timeOffset="17625.62">16664 15537 739 0,'-13'-6'-319'0,"13"-1"524"15,0 1-50-15,5 1-2 16,8 5 329-16,14 0-205 16,10 3-55-16,18 5-67 15,-2-1-8-15,8 1-7 16,2 3-24-16,-10 0-9 15,-5 4-7-15,-9 1-8 16,-7 3-2-16,-16 7-10 16,-6 1-12-16,-10 10-14 0,-5 2-6 15,-11 14-15-15,-5 0-4 16,-13 9-7-16,-3 0-3 16,-3-5-5-16,0-2-3 15,9-23-6-15,-1-7-4 16,11-12-16-16,5-6-5 15,19-7-7-15,2 0-3 16,21 0 3-16,6-3 1 16,8 6 7-16,7-2 3 0,3 14 36 15,1 3 11-15,-4 7 16 16,-4 6 1-16,-9 3 25 16,-8 8 10-16,-10 3-10 15,-11 3-19-15,-10 7-14 16,-8 1-5-16,-13 2-31 15,-9 0-31-15,-7-16-119 16,-8-7-84-16,-16-25-302 16,0-15 854-16,-6-19-448 15,6-10-62-15,19-1-186 16,7 1-918-16</inkml:trace>
  <inkml:trace contextRef="#ctx1" brushRef="#br0" timeOffset="18926.32">20397 15368 11 0,'5'0'5'0,"-5"0"1"0,3 0-8 0,-3 2 2 0,5 4 2 0,-2-1 0 0,10-5 0 16,-3 0-2-16</inkml:trace>
  <inkml:trace contextRef="#ctx1" brushRef="#br0" timeOffset="21476.32">25959 14080 1151 0,'4'-37'-412'0,"1"21"697"0,-2 0-106 16,-3 3-8-16,1 0 327 0,-2 2-283 0,-7-2-21 16,-4 5-50-16,-5 0-20 15,-3 0-25-15,-5 6-20 0,-8 2-23 16,0 0-7-16,-11 5-17 16,6 3-4-16,-8 5-4 15,9 3 0-15,-3 0-4 16,6 2-1-16,-1-2-3 15,4 0-1-15,2 5-1 16,0 0-5-16,-1 8-2 16,-1 3-1-16,-1 10-2 15,-5 3-1-15,-3 8 0 16,1 5-2-16,-1 3 0 16,-2 5-1-16,0 5 0 15,2 6 0-15,6 6-2 16,2-1-3-16,11 5 7 15,8 4 3-15,13 3 15 16,8-4 13-16,18 0 7 16,16-6 3-16,16-15 2 0,11-8 2 15,13-24 15-15,10-14 2 16,19-28-11-16,8-11-9 16,7-29-11-16,-2-10-3 15,-13-14-10-15,-8-2-5 16,-21 5-42-16,-15 0-68 15,-26 0-261-15,-12 5 522 0,-29 4-221 16,-5 12-21-16,-11 20-121 16,-12-1-361-16</inkml:trace>
  <inkml:trace contextRef="#ctx1" brushRef="#br0" timeOffset="24259.58">22086 13540 367 0,'-5'9'-120'0,"2"-1"175"0,1-4-28 0,2 0-12 0,-3 0 45 0,3-4-75 0,0 0-47 0,3 4 101 15,-1-4-47-15,6 0-12 16,-5 1-7-16</inkml:trace>
  <inkml:trace contextRef="#ctx1" brushRef="#br0" timeOffset="26592.66">22068 13750 1679 0,'-3'9'-510'0,"-2"-5"933"0,2 1-168 0,-5-2-73 0,-2 2 274 0,-1-5-249 0,-5 3-39 16,0-3-55-16,-7 0-24 0,-4 1-32 15,-2-1-19-15,-8 0-14 16,-5 0-8-16,2 0-5 16,-7 7-2-16,-4-2-3 15,-1 3 0-15,4 0 0 16,-2-3-2-16,5-1 0 15,0 0 0-15,0-8-1 16,0 8 0-16,0-4 1 16,3 0-2-16,-8 0 0 15,-3 3 1-15,-1 2-1 16,-3 3 1-16,0 1-1 16,-1 6 0-16,8-5 1 15,-3 1-2-15,8-3-2 16,6 0 2-16,-1-3-1 15,6-5 0-15,2 0-2 0,3 0 0 16,5 0-2-16,0 0-1 16,8 0 0-16,1 0-1 15,1 0 3-15,4 0-1 16,5 1 1-16,-6 3 0 16,3-1 2-16,3-2-1 15,-3 3 2-15,0-1 0 16,0-1-1-16,0 1 1 0,-5 2 0 15,2 1 0-15,1 0 1 16,-1 1-1-16,1 3-2 16,2 4-5-16,2-1-9 15,4 8-1-15,4 0 3 16,1 3 2-16,5 7 3 16,-5 9 3-16,2 8 4 15,3-1 1-15,-6 11 4 16,-2 3 0-16,-2 8 1 15,2 2-1-15,-6 8 0 16,-1 1-1-16,-1 3-1 16,2 0-1-16,1 3 0 15,2-4 0-15,6-3 0 16,-6-2 0-16,1 2 0 0,2 0-1 16,0-5 1-16,0-5 1 15,0-8 2-15,0 5 0 16,-8-11-1-16,-3 1 1 15,-2-6-1-15,0 0 0 16,-3 0-2-16,-2 0 0 16,2 2 1-16,-5 2 0 15,5 0-1-15,0-5 0 16,3-8 0-16,2 1 0 0,-2-9-1 16,8 0-2-16,-1-12-1 15,4-2-1-15,2-9-3 16,-3 1-1-16,6-6 1 15,-1-2 1-15,1-3 2 16,0 0 0-16,2 1 1 16,0-1-2-16,3 0 0 15,0 0-3-15,8-1-2 16,2-2 0-16,6-5 0 16,8 3 0-16,2-3-1 15,1 0 0-15,4-8 1 16,6 3 1-16,8 0 2 15,-3-3 2-15,8 3-1 16,-2 0 3-16,10 6-2 0,2-1 2 16,9-1 0-16,-7 1-1 15,0-4 0-15,3 3 0 16,-2-3-1-16,-1 0 3 16,1 4-1-16,-1 0 1 15,2-1 2-15,7 5 0 16,-3 4 1-16,-4 0 2 15,-6 3 1-15,-5 2 1 16,-6 3-1-16,-5 0 1 0,-7 0 0 16,-1 1-2-16,-5 3-1 15,0-4 0-15,0 1 2 16,0 0-3-16,0-1 0 16,-3-4 2-16,1 0 0 15,-1-4 1-15,0 3 2 16,-2-3-1-16,-6 0 5 15,-2 0 0-15,-8 0 5 16,-4 0 4-16,-3 0 7 16,-6 0 0-16,-3 0-2 15,2-3-1-15,-2 3-4 16,0 0-3-16,0 0-8 16,0 0-3-16,-14-25-7 15,10 5 1-15,0-17-1 16,-3-10-3-16,2-14 3 15,0-5-1-15,-3-12 3 0,0 1 1 16,0-7 0-16,-3-3 1 16,-7-3 2-16,2-5 0 15,-8 0 0-15,-2 2 1 16,2-7-2-16,-5 2 0 16,8-1-2-16,0 8 0 0,5 5 1 15,3 4-1-15,2 8 0 16,3 3 0-16,-2 5 2 15,-1 0 2-15,-2 0 0 16,0 0 1-16,-6 5 3 16,1 3-3-16,-6 5 2 15,3 3-5-15,0 6-2 16,5 7-1-16,2 4-2 16,1 4-4-16,8 3-3 15,5 2-2-15,-3 3-43 16,6 0-37-16,0 2-105 15,2 6-111-15,3 0 507 16,0 5-282-16,2 5-34 16,-4 3-51-16</inkml:trace>
  <inkml:trace contextRef="#ctx1" brushRef="#br0" timeOffset="28258.92">21653 15413 1040 0,'-7'21'-488'0,"-7"-21"777"0,3 5-115 0,-10-8-11 0,1-2 354 0,0-8-285 0,2 5-63 0,-6-8-20 16,3 3-29-16,-3 0-27 15,-2-3-12-15,5 0-17 16,-8-8-6-16,5 3-16 16,-5-3-5-16,-3 0-6 15,3 1-5-15,-5-1-2 16,-3 0 0-16,0 6 9 15,-3-5-2-15,3 3-3 16,-1-1-2-16,1-5-8 16,4-3-3-16,4-8-6 15,1 0-4-15,4-3-3 16,2-2 0-16,2 1-2 16,3 4 3-16,0 8 1 15,-2 4 0-15,6 0 8 16,-3 5-5-16,3-1 0 0,5 0-2 15,0-2-4-15,0 1-1 16,7-6-1-16,1 7-2 16,-2-5 6-16,4 2-2 15,4-3 1-15,0 4 1 16,2-1 1-16,-3 3 0 16,5 2-4-16,-2-2-1 0,3 3 1 15,5-1-5-15,0 1-1 16,5 2-1-16,4 3 1 15,0-1 0-15,4 1 1 16,4 3 1-16,0 2 0 16,-5 0 2-16,1 0 2 15,0 5-1-15,0 0-1 16,-4 1 1-16,0-1 1 16,0 1 0-16,3 2 0 15,-7 0 0-15,4 0 0 16,-2 5 0-16,3 0 1 15,-5 3 1-15,-2-3 1 16,2 6 3-16,-8 2 6 16,-4 0 3-16,-1 6 4 15,-1-1 2-15,-10 1-3 16,3-3-2-16,0 2-4 0,-5-2 1 16,-2 0-2-16,1 2-3 15,-2-2-2-15,0 3 0 16,-3-1-1-16,1-2-2 15,-1 3 0-15,-2-1 1 16,0-2 0-16,2 0-1 16,-6 2 0-16,5 1 2 15,-4-1-1-15,-2 1 0 16,-2 2-2-16,0 5 1 0,-6-2-2 16,2 0 1-16,-4 5-2 15,6 4 0-15,2-3 0 16,-1 2 0-16,1 1 0 15,-1-8-2-15,6 0 1 16,1-4-1-16,2-9 1 16,0 0 0-16,0-3 1 15,3-2 0-15,1 1 0 16,-5 0 0-16,-3 0 1 16,-1 5 1-16,-3 3-1 15,-5 5 0-15,0 5 1 16,0 1-2-16,1 4 0 15,0 1 0-15,6-3-2 16,-1 0-1-16,6-2-2 0,2-1-1 16,9-5-3-1,-1 0-2-15,3-2 0 0,5-3-3 16,3-1 5-16,3 1 1 16,2 0 3-16,-2-5 2 15,2 5 1-15,0 2-1 16,0 3 20-16,3-2 1 15,4-3-3-15,0-6-3 0,9-10-2 16,8-5-1-16,13-8-2 16,0-11-4-16,11-5 1 15,1 0 3-15,-1-8 4 16,2 5 3-16,-5 3 0 16,-1 0 5-16,-8 5 3 15,-4 0-1-15,-8 3-1 16,-3 3-3-16,-10-1-1 15,-3 1-6-15,-4-1-1 16,-2 1-21-16,-2-1-93 16,0 1-47-16,-2-1 237 15,2 1-113-15,-16 10-12 16,-2 5-24-16</inkml:trace>
  <inkml:trace contextRef="#ctx1" brushRef="#br0" timeOffset="31592.21">22150 14895 351 0,'7'0'60'0,"-4"1"24"0,16 3 62 0,4-4-18 0,12 3 291 0,7-2-130 0,11 3-28 15,0-1-50-15,2 2-62 16,6 0-17-16,-3-5-20 16,3 3-31-16,-3-3-19 15,4 1-8-15,-3 3-17 16,9-4-6-16,-1 3-8 16,3 2-5-16,-9 6-4 15,5-6-1-15,-8 8-5 16,0-5-1-16,-5 5 2 15,-8-2-4-15,2-3 0 0,-4 0 0 16,2 2-2-16,-3-6 0 16,5 3-2-16,1-6 2 15,5-1-1-15,-3 4 0 16,-8-4 0-16,-2 3 1 16,0-3-1-16,-3 5 0 15,-3-2-1-15,-5-1 0 16,3 1-1-16,-3-3 1 0,0 0 2 15,0 0 0-15,-4 0 14 16,0 0 7-16,-1-5 8 16,1 2 2-16,-4-2-4 15,-1-2-1-15,1 3-3 16,-3 4 3-16,-3-5 13 16,-3 5 0-16,-2-3 4 15,-3 3-9-15,-3 0 3 16,0 0-4-16,-3 0-7 15,2 0-5-15,2 0-8 16,2 0 0-16,1 0-1 16,5 3-1-16,-1-3 1 15,5 0-2-15,-5 0-2 16,5 0-1-16,-1 1 1 16,-3 3 0-16,3-1 2 0,0-3 4 15,-2 5-3-15,2-2-4 16,-1 5 0-16,-6-3-1 15,4 0-3-15,-1-2 0 16,4 2-2-16,-3-2 1 16,3 2-1-16,0-2 0 15,-3-3 0-15,0 2 1 16,-2 1-1-16,-3-3 1 0,-3 0-2 16,0 0-1-16,-2 3 3 15,-2-3-20-15,-1 0-92 16,0 0-80-16,0 0 289 15,0 0-139-15,0 0-9 16,0-3-26-16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9:12:47.4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9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1" timeString="2025-11-09T19:13:23.376"/>
    </inkml:context>
  </inkml:definitions>
  <inkml:trace contextRef="#ctx0" brushRef="#br0">9060 3467 1101 0,'-11'8'438'0,"1"11"-170"0,-3 26-92 0,-1 8 297 0,-7 31-285 0,-5 9-53 16,-11 23-47-16,-6 16-24 16,-12 21-29-16,-3 7-9 15,-8-2-10-15,2-2-5 0,1-8-29 16,5-13-34-16,8-21-57 16,5-14-85-1,9-34-178-15,7-13 599 16,12-35-323-16,1-15-50 15,8-35-130-15,4-29-501 0</inkml:trace>
  <inkml:trace contextRef="#ctx0" brushRef="#br0" timeOffset="287.08">8711 3967 369 0,'32'-61'110'16,"-1"5"79"-16,-4 12 10 15,-6 9-35-15,-2 14 397 0,4 8-250 16,4 21-109-16,-1 8-22 16,11 29-69-16,0 13-21 15,8 21-7-15,0 11-14 0,5 23-7 32,3 5-10-32,-8 1 2 15,-3-8-4-15,-10-8-11 16,-3-3-6-16,-9-13-20 0,-8-5-32 15,-4-11-116-15,-3-2-76 16,-5-8 341-16,0-3-171 16,-8-5-25-16,-11-6-39 15</inkml:trace>
  <inkml:trace contextRef="#ctx0" brushRef="#br0" timeOffset="1350.21">8508 4655 1580 0,'16'0'171'0,"10"-3"36"0,14-2 0 0,7-3-54 0,-2-3 200 0,8-5-189 0,2 1-54 16,1-1-28 0,-6 3-31-16,-5 2-15 0,-5 6-39 15,-1 2-50-15,-4 6-173 16,2 5-231-16,-3 15 725 16,-2 1-362-16,-3-3-41 15,5-2-98-15</inkml:trace>
  <inkml:trace contextRef="#ctx0" brushRef="#br0" timeOffset="1883.05">8624 6283 1132 0,'8'43'280'0,"-3"12"24"0,-5 31-53 0,3 9-80 0,-6 16 267 0,-7 13-251 0,-1 8-70 31,-2-2-34-31,0-6-36 16,-3-16-17-16,1-23-71 0,6-11-54 15,1-28-184 1,0-17-257-16,-2-44 876 15,-1-11-453-15,-5-56-89 16,-2-29-112-16</inkml:trace>
  <inkml:trace contextRef="#ctx0" brushRef="#br0" timeOffset="2296.76">8522 6413 1751 0,'44'-32'180'0,"6"8"-6"16,0 11-11-16,6 0-52 15,-3 8 207-15,5 2-171 0,-6 6-43 16,-1 6-18-16,-9 8-11 16,-5 3-11-16,-16 9 4 15,-5 9 3-15,-16 12-2 16,-5 3-8-16,-16 4-21 16,-6-4-2-16,-13-3-10 15,-7-5-6-15,5-8-11 16,-1-8-8-16,12-11-17 15,9 1-11-15,15-3-3 16,14-3-2-16,12 5 8 16,10 4 1-16,11 4 5 15,2 3 6-15,3 11 8 16,2 2-1-16,-7 5 42 16,-8 6 0-16,-14 5 12 15,-7 6 3-15,-24 7-6 16,-6 6-5-16,-23 10-17 0,-11 3-7 15,-16-3-54-15,-2-4-61 16,-14-17-151-16,-2-8-175 16,0-13 690-16,5-8-368 15,11-13-59-15,2-8-95 0</inkml:trace>
  <inkml:trace contextRef="#ctx0" brushRef="#br0" timeOffset="2809.53">7117 8663 1312 0,'66'3'-443'0,"-3"-3"787"0,9-3-127 0,18-2-24 0,13 0 276 0,26 0-264 16,14 5-71-16,7-3-26 15,10 0-19-15,22 1-29 16,3 2-12 0,8 0-16-16,10 0-4 0,6 0-9 0,3 0-4 15,-1 0 49 1,0 5-3-16,-19-2-8 15,-10 6-3-15,-16-5-8 16,-7 4-8-16,-17-3-30 0,-17 0-66 16,-25-2 93-1,-15 1-35-15,-31 5-7 0,-21-4-10 16</inkml:trace>
  <inkml:trace contextRef="#ctx0" brushRef="#br0" timeOffset="3341.39">8806 9373 2101 0,'3'66'306'0,"7"29"-202"0,1 45-26 0,-6 10 156 0,-2 30-140 16,-3 14-30-16,-3-1-31 16,-2-6-10-16,0-15-14 15,-3-8-17-15,2-29-99 16,-1-23-81-16,7-38 298 16,-3-28-147-16,-13-59-15 0,-13-24-29 15</inkml:trace>
  <inkml:trace contextRef="#ctx0" brushRef="#br0" timeOffset="3671.75">8716 9671 1735 0,'130'-63'-547'0,"-59"57"951"15,8 6-183-15,17 16-69 16,7 11 248-16,8 26-235 15,-3 5-25-15,-1 24-33 16,-8 5-2-16,-16 13 0 16,-9 10 5-16,-12 19-22 15,-5 1-4-15,-33-6 10 16,-11 0-8-16,-29-5-30 16,-9 2-8-16,-24-7-12 0,-17-7-9 15,-25-37-40-15,-8-12-42 16,-24-45-158-16,-1-18-29 15,-5-43-243-15,-6-15 809 16,-5-16-469-16,10 2-70 16,30-10-156-16,15-11-831 15</inkml:trace>
  <inkml:trace contextRef="#ctx0" brushRef="#br0" timeOffset="4607.57">6948 1193 830 0,'5'-21'317'0,"-10"0"-121"0,-3-3-34 0,-8 0 274 0,-26 8-278 0,-11 6-27 0,-34 23-17 15,-16 8-22-15,-20 35-1 16,-17 18 11-16,-8 42 4 15,-5 16-5-15,21 26-11 16,15 14-15-16,36 17-7 16,20-7-7-16,42-18-18 15,27-19-11-15,50-36-20 16,29-22-7-16,35-50-35 16,15-21-71-16,35-43 155 15,13-15-70-15,-16-16-11 0,-14-11-16 16</inkml:trace>
  <inkml:trace contextRef="#ctx0" brushRef="#br0" timeOffset="6759.9">17351 2009 420 0,'-3'4'116'0,"1"4"57"0,-1 3-4 0,0 3-28 0,-2 19 348 0,-6 7-203 0,-4 36-109 31,-9 17-41-31,-13 31-31 16,-13 16-16-16,-24 45-34 0,-8 5-14 16,-11 20-14-16,-4-1-8 15,7-16-16-15,0-16-25 16,24-32-90-16,9-22-150 15,27-57 410-15,14-29-201 16,16-54-20-16,5-20-39 0</inkml:trace>
  <inkml:trace contextRef="#ctx0" brushRef="#br0" timeOffset="7061.08">17227 2148 1219 0,'10'-5'-195'0,"4"34"514"16,4 0-132-16,8 29 12 16,9 8 215-16,4 26-182 0,9 17-55 15,-3 36-37-15,-3 7-25 16,-6 9-36-1,-3 0-17-15,-7-10-23 16,-5-11-8-16,-6-16-16 16,-3-16-41-16,-3-26-137 0,-5-16-114 0,-4-29 443 15,-8-21-219 1,-32-45-29-16,-3-37-47 0</inkml:trace>
  <inkml:trace contextRef="#ctx0" brushRef="#br0" timeOffset="7308.9">16836 3215 1867 0,'55'8'122'15,"9"1"54"-15,12 2 5 16,6-3-67-16,3 0 214 15,2-3-182-15,3-2-61 16,-3-6-44-16,-8 6-219 16,-10-6 257-16,-6 6-85 15,-14-1-18-15,-33 1-70 0,-20-2-138 16</inkml:trace>
  <inkml:trace contextRef="#ctx0" brushRef="#br0" timeOffset="8470.34">16653 5240 1427 0,'24'104'-444'0,"-19"-6"745"0,1 9-130 0,-6 20-22 0,-3 7 227 16,-2 4-242-16,-3 2-27 16,0-19-56-1,-3-12-65-15,2-25-215 16,1-15 338-16,2-35-135 0,0-23-16 0,-2-72-77 16,-2-14-243-1</inkml:trace>
  <inkml:trace contextRef="#ctx0" brushRef="#br0" timeOffset="8875.23">16616 5262 1916 0,'74'-55'-517'16,"-13"47"959"-16,2 12-263 0,4 4-14 0,-1 4 228 16,-6 6-229-16,-4 3-31 15,-14 2-41-15,-7 2-13 16,-17 4-6-1,-10 5-14-15,-16 2-7 16,-8 1-9-16,-18 0-19 16,-3-3-7-16,0-5-23 15,2-2-16-15,17-6-33 16,5 0-2-16,21 3 1 16,8 2-2-16,15-2 17 15,4 2 9-15,4 14 15 16,1-3 16-16,-3 8 52 15,-5 2 18-15,-9 1 10 16,-1 2 5-16,-12 0 28 16,-10 1-5-16,-11 7-33 15,-12 0-8-15,-20 0-24 16,-7-5-29-16,-18-16-72 0,4-3-56 16,-7-26-192-16,2-11-241 15,6-36 905-15,7-17-501 16,27-4-73-16,5-1-91 15</inkml:trace>
  <inkml:trace contextRef="#ctx0" brushRef="#br0" timeOffset="9808.99">18166 5639 362 0,'-3'5'86'0,"-1"3"27"0,8 0 19 0,7-3-15 0,18 3 279 0,10-3-144 0,14 1-50 0,8-6-13 0,8 0-51 15,10 0 0-15,8 0-27 16,11-6-18-16,10 4-29 15,-2-5-10-15,-3 3-15 16,0 7-9-16,-8-6-8 16,-1 3-6-16,-14 8-1 15,-3 0 0-15,-7 3 0 16,-12-1 5-16,-9 1 7 16,0 3 9-16,-7 1 6 15,-5 1 3-15,-8-3-6 16,0-3-2-16,-8-7-3 15,-1 0-4-15,-3-6-2 16,-6 0 2-16,-6-2-68 16,-2-8-83-16,-6-3 176 15,6-5-64-15,-19-13-10 0,-18-11-18 16</inkml:trace>
  <inkml:trace contextRef="#ctx0" brushRef="#br0" timeOffset="10291.32">18559 3322 1909 0,'19'19'47'0,"5"-1"86"0,26-7 34 0,21-1-50 0,38-10 181 0,12-5-157 16,19-3-48-16,8 0-28 15,8-5-22-15,-7 0-14 16,-22 7-12-16,-8 1 7 15,-19 8-140-15,-10-3-110 0,-19 10 347 16,-15 2-156-16,-27-3-16 16,-8 2-35-16</inkml:trace>
  <inkml:trace contextRef="#ctx0" brushRef="#br0" timeOffset="12125.15">21780 2976 737 0,'18'-5'494'0,"-10"1"7"0,-8 0-163 0,-3 0-109 0,-7 1 292 0,-3-2-307 16,-3-4-91-16,-3-3-43 16,-12 0-39-16,-6-1-12 0,-8-7-23 15,-8 3-6 1,-12 1-5-16,-2-4-3 0,-15 7 4 16,-5 2-2-16,-10 3-2 15,5 2-1-15,-3 6-24 16,2 0-5-16,6 9-4 15,0 2 1-15,8 2 5 16,5 0 3-16,2 3 11 16,9-3 1-16,7 0 6 15,6 2-2-15,11-3 2 16,7 1-5-16,8-5-5 16,6 4-4-16,10 2 0 15,0 6 0-15,5 4 11 16,1 9 4-16,2 16 16 15,-3 9 5-15,3 24 12 16,-8 15 2-16,-5 33 3 0,-3 13-3 16,-5 15-6-16,-3 16-1 15,-8 14-5-15,1 2-1 16,-1-4-4-16,-2-1-1 16,7-2-1-16,6-9 0 15,0-10-2-15,8 2 1 16,2-6-20-16,-1-11 0 15,0-18 3-15,-1-15 1 0,0-13 5 16,0-10 1-16,-8-14 6 16,2-13-1-16,-2-16 3 15,1-8 1-15,6-19-1 16,-1-6-5-16,7-5-8 16,4-8 0-16,8-4 12 15,8 0 1-15,17-8 5 16,3 0 0-16,23-8 4 15,6 0 3-15,26-6-5 16,14-3-5-16,17-2-5 16,4-2-7-16,0 3-6 15,7 2-2-15,-2 0-1 16,0 1 3-16,1 12-17 16,0 0 12-16,-16 3 13 15,-1 1 2-15,-12-1 4 16,3 2 2-16,-7 4 0 0,-5 2 5 15,-11 2-3-15,3 9 40 16,-3 13-140-16,-2 2 7 16,-11-2 21-16,-5-3 9 15,-6-2 23-15,-5-9 6 16,-5-5 17-16,0-2 4 0,-3-3 25 16,-7-5-2-16,-1-1-14 15,-2 1-13-15,-1 3-9 16,0-1 3-16,-10 3 9 15,1-5 2-15,-3 5 10 16,-3 0 2-16,-7 0 18 16,3 0 11-16,-7 0 34 15,2 0 8-15,-7-8 31 16,0-3 7-16,0-10-13 16,0-3-10-16,-8-13-13 15,0-2-12-15,-7-17-6 16,1-7-6-16,-1-17-6 15,-3-2-8-15,2-15-9 16,-1-5-3-16,1-17-7 16,-1-10-4-16,1-15-4 15,-5 3 1-15,2-10-3 0,1-10 0 16,-3-6-5-16,9 6-2 16,0 8-3-16,4 8 2 15,5 6-1-15,6 2-3 16,0 13-4-16,5 10 2 15,5 11 5-15,-3 8 0 16,-4 16 6-16,-4 7 4 16,-4 14 5-16,2 4 4 15,-6 16-6-15,1-2-4 0,-3 6-9 16,7 6-2-16,-3 4-1 16,4 3-2-16,-3 4 1 15,6 0 2-15,-6 6 10 16,3 3 3-16,-2 3 15 15,-12-4 0-15,-9 5 3 16,-6 1 1-16,-11 3 0 16,-5 0-3-16,-8 0-13 15,-5 8-10-15,-5 0-32 16,-6 4-18-16,-2 0-39 16,-3 5-23-16,8-5-83 15,0 0-72-15,13-6 449 16,0 1-289-16,8-7-5 15,8 0-40-15</inkml:trace>
  <inkml:trace contextRef="#ctx0" brushRef="#br0" timeOffset="12992.89">21357 5165 2129 0,'-37'18'342'0,"8"-2"-208"0,-7-16-45 0,-1-8 185 0,-1-13-191 0,-7-21-32 0,-5-11-36 15,-8-5-12-15,-3-8-12 16,-1-8-2-16,4 5 0 16,0-5 2-16,9 3-2 15,0-3-1-15,9-3 6 16,6 3-12-16,8 0-6 15,10 3-3-15,10 1-1 16,9 4-2-16,8 4 2 16,10 0 1-16,11 1-2 15,4-2 8-15,12 4 2 0,5 1 3 16,17 8 3-16,0 8-2 16,1 13 2-16,-2 10 2 15,-3 14 5-15,-9 8-4 16,-14 18 1-16,-11 8 5 15,-15 13 6-15,-9 3 0 16,-16 11 12-16,-17 2 1 16,-20 8 3-16,-13 9-6 0,-16 7-17 15,-8 6-8-15,-5 9-60 16,-4 3-45-16,5-2-93 16,2 2-63-16,10-10 53 15,5 0-1-15,27-11 194 16,5-13 66-16,18-18 123 15,8-3 6-15,17-16 20 16,2-3 2-16,15-15-38 16,12-3-9-16,7-11-24 15,11-2-14-15,5-9-30 16,5-9-14-16,9-4-20 16,2-4-10-16,8-4-78 15,-3-4-89-15,3-4 208 16,1-4-88-16,-13 2-12 15,0 3-27-15</inkml:trace>
  <inkml:trace contextRef="#ctx0" brushRef="#br0" timeOffset="13508.41">22398 4383 1126 0,'45'30'-387'0,"5"-18"730"0,16-4-97 0,24 0 6 0,18-3 318 0,31-2-338 0,6-6-65 16,6 3-53-16,12-4-31 16,4 3-32-16,-3 1-13 15,-3 0-19-15,3 13-7 16,6 3-3-16,-6 2-2 0,2 2-2 16,-1 3 1-1,6-5-108-15,-2-2-136 0,-24 5 358 16,-16 0-156-16,-44-2-16 15,-16-1-34-15</inkml:trace>
  <inkml:trace contextRef="#ctx0" brushRef="#br0" timeOffset="14058.21">27046 3631 2238 0,'-37'-16'312'16,"-16"14"-183"-16,-26 15-21 0,-14 19 190 0,-20 31-171 15,-1 11-23-15,-2 24-39 16,0 13-20-16,26 22-29 16,8 7-4-16,37-8 3 15,19 0 2-15,35-21-2 16,12-5-4-16,36-19-4 15,10-21-3-15,35-34-25 16,1-11-53-16,8-34-213 0,5-11 418 16,-23-26-177-16,-9-3-16 15,-23-5-88-15,-19 2-262 16</inkml:trace>
  <inkml:trace contextRef="#ctx0" brushRef="#br0" timeOffset="18807.86">4680 13429 342 0,'-20'-8'99'0,"11"4"-13"16,-3 8 17-16,1 4 204 0,5 17-118 0,-2 5-21 0,8 18-47 15,0 6-22-15,0 24-33 16,4 13-4-16,1 29-19 16,-2 11 10-16,1 17 3 15,-6 8 1-15,0 13-10 16,-2 0-2-16,0 4-10 15,0 1-4-15,8-1-11 16,-4 3-4-16,8-15-5 16,5-2-6-16,3 7-1 15,5-1 0-15,-5-12 1 0,1-5 2 16,-8 0-1-16,2 3 5 16,-1-6-4-16,-3-10 6 15,1-11 8-15,0-4 5 16,0-9-4-16,1-8-1 15,3-13-4-15,-3-14 3 16,-1-20-20-16,4-14-69 16,1-31 94-16,-2-30-28 0,-5-44-8 15,-3-18-4-15</inkml:trace>
  <inkml:trace contextRef="#ctx0" brushRef="#br0" timeOffset="19807.86">7553 13536 1010 0,'0'33'50'0,"0"14"72"0,5 35-14 0,0 28-27 0,9 40 177 0,1 22-136 0,7 37-48 15,-1 15-30-15,0 30-15 0,0 1-6 16,-8 1 3-16,0-2 21 16,-5-14 22-16,-2-14-2 15,-1-20-9-15,0-5-7 16,3-22-13-16,0-10-7 15,0-23-15-15,0-5-28 16,5-26-102-16,-2-16-101 0,2-36 331 16,0-31-155-16,-10-53-16 15,-3-16-32-15</inkml:trace>
  <inkml:trace contextRef="#ctx0" brushRef="#br0" timeOffset="20241.73">10089 13890 529 0,'21'47'-196'0,"-5"14"351"0,0 13 41 0,2 26 28 0,-2 22 432 0,0 39-240 0,-3 11-104 0,-2 35-132 15,2 15-28-15,-3-5-57 16,3 7-23-16,-2 3-28 16,0-6-15-16,-3-14-17 15,0 6-11-15,2-20-21 16,-5-11-19-16,3-29-64 16,-2-18-60-16,-1-36 266 15,-3-25-146-15,-4-53-17 16,-14-21-18-16</inkml:trace>
  <inkml:trace contextRef="#ctx0" brushRef="#br0" timeOffset="21008.09">4161 14569 181 0,'243'42'-62'0,"-107"-26"97"0,4 1-17 0,17-9-2 0,16 1 70 15,-1-1-13-15,5 0-3 0,13 4 6 16,3 5 56-16,-6 3 25 16,9 1 3-16,6 0 30 15,-4 3 18-15,3-3 32 16,8-5 11-16,-3 1-88 16,0 0-18-16,16-6-21 15,-3 2-22-15,-1 0-26 16,9-5-6-16,-5-5-20 15,0 2-3-15,13-5-13 16,-8-4-5-16,-2 0-4 16,7-1-5-16,-11-2 2 15,-2 6-4-15,5 2-3 16,-10 3-1-16,-21-1 0 16,-8-2-2-16,-10 3 1 15,-14-4-49-15,-25-4-214 16,-20 3 356-16,-26-6-134 0,-23 3-16 15,-47-9-78-15,-41-12-198 16</inkml:trace>
  <inkml:trace contextRef="#ctx0" brushRef="#br0" timeOffset="21708.48">4230 16513 955 0,'132'42'-328'0,"-32"-23"495"0,6-4-104 0,6-1-19 0,3-1 115 0,22-3-103 0,7-2-31 0,4-2 6 16,0-6 10-16,13-3 52 15,11-5 13-15,-3-8 9 16,11-2 22-16,10-3 6 15,4-3-27-15,-1 0-29 16,10 3-12-16,3 0-22 16,-5 5-10-16,5 5 1 15,5 1 14-15,-7-1 5 16,2 3-9-16,12-2-1 16,-7 2-1-16,-7 0 3 15,15 0 0-15,-8 0 36 16,-2 3 6-16,10-3-5 15,-6 0-15-15,-10-3-17 16,-5-2-5-16,3-3-17 16,-13-2-14-16,-22-11-53 0,-15 2-83 15,-17-10-333-15,-8 0 664 16,-44-13-285-16,-23 0-35 16,-38 5-158-16,-14-1-570 15</inkml:trace>
  <inkml:trace contextRef="#ctx0" brushRef="#br0" timeOffset="22575.17">6355 13463 1592 0,'9'-34'-482'0,"-9"7"874"0,-4 4-174 0,-5-4-47 0,-7-2 219 0,-5-8-249 0,-4 0-34 15,-16-2-37-15,-8-1-15 16,-9 11-22-16,-8 5-12 16,0 27-19-16,-8 7-6 0,16 43-16 15,2 18-9-15,22 43-14 16,15 9-6-16,25 22 5 16,9-2 24-16,22-10 40 15,11-7 11-15,15-26 20 16,6-23 7-16,5-40 1 15,-5-19 3-15,-1-44-5 16,0-22-7-16,-10-36-11 16,-7-12-30-16,-15-12-103 15,-16-3-63-15,-16-10 250 16,-8 2-115-16,-4 24-19 16,-4 9-29-16</inkml:trace>
  <inkml:trace contextRef="#ctx0" brushRef="#br0" timeOffset="23008.29">9134 13342 2232 0,'2'-29'-407'0,"6"66"701"0,3 30-177 0,0 32-36 0,7 21 134 0,1 28-128 0,2 8-24 15,2 0-101-15,1 5-81 16,3-8 183-16,2-10-75 15,-19-32-15-15,-7-20-19 16</inkml:trace>
  <inkml:trace contextRef="#ctx0" brushRef="#br0" timeOffset="24074.38">12942 12895 905 0,'-12'8'190'0,"-4"8"43"0,-5 26 0 0,8 16-56 0,-7 29 237 0,-5 14-232 15,-4 15-93-15,0 8-21 16,-4 11-106-16,-3 5-69 16,4-4-379-16,1-12 735 15,2-26-329-15,5-16-37 0,3-40-237 16,2-34-476-16</inkml:trace>
  <inkml:trace contextRef="#ctx0" brushRef="#br0" timeOffset="24292.01">12901 12713 1981 0,'123'-20'-616'0,"-86"77"1017"16,-8 19-236-16,-7 30-53 15,-2 13 220-15,9 29-224 16,-5 5-29-16,5 15-35 15,0 1-47-15,11 0-428 16,2-13 619-16,-12-24-230 16,-7-21-31-16,-21-40-151 15,-7-21-429-15</inkml:trace>
  <inkml:trace contextRef="#ctx0" brushRef="#br0" timeOffset="24508.32">12713 13784 2629 0,'66'0'-23'0,"7"-5"64"0,-6-3 13 16,6-4-15-16,-11-8 119 16,4 3-167-16,-1 0-323 15,-2 1 480-15,-18 11-182 16,-8 2-21-16,-21 6-118 15,-8 2-301-15</inkml:trace>
  <inkml:trace contextRef="#ctx0" brushRef="#br0" timeOffset="25632.16">2057 18136 435 0,'2'5'147'0,"9"3"42"0,2 13-9 0,6 3-24 0,2 16 338 0,5 10-235 0,-5 12-127 16,3 7-21-16,-8 11-40 15,0 9-9-15,-3 3-140 16,-5 3-80-16,-3-15 241 0,3-9-101 15,-8-21-15-15,-3-18-28 16</inkml:trace>
  <inkml:trace contextRef="#ctx0" brushRef="#br0" timeOffset="26141.42">2049 17975 1412 0,'-21'-19'-333'0,"29"12"607"15,5-4-144-15,18 6 7 16,9-1 201-16,13 12-155 16,8-4-9-16,15 12-61 15,4-1-12-15,-9 8-15 16,0 0-8-16,-18 5-5 15,-8 1 4-15,-16 6 8 16,-10 0-6-16,-22 8-3 16,-5-11-10-16,-16 6-15 15,-10-6-6-15,-11-1-14 16,-5-1-8-16,5-8-14 16,0 1-9-16,18-4-31 0,6 3-7 15,24-3-7-15,13-1-3 16,16 1 8-16,15-1-5 15,3 1 13-15,6-1 32 16,-6 0 24-16,-2 0 15 16,-11-2 15-16,-8 9 6 15,-11 3 8-15,-13 6 10 16,-13 7-8-16,-7 1-18 0,-20 2-32 16,-7 3-29-16,-16-8-99 15,-8-10-71-15,-3-12-132 16,-2-7-158-16,18-18 805 15,11-3-501-15,10-19-57 16,13 0-115-16</inkml:trace>
  <inkml:trace contextRef="#ctx0" brushRef="#br0" timeOffset="27024.88">3590 15283 835 0,'8'3'322'0,"-3"-3"20"0,-2-3-47 0,-3-5-111 0,0-8 289 0,-5-2-278 0,-6-3-69 16,-2 0-24-16,-8 2-36 16,0 3-15-16,-8 8-18 15,-6 8-9-15,4 12-31 16,-1 19-10-16,11 27-20 15,5 18-9-15,16 25-2 16,5-1-6-16,11 1 25 16,8-6 6-16,5-19 16 15,8-11 8-15,0-32 14 16,5-17 11-16,-2-28 6 16,-1-13 3-16,-4-24-3 0,-6-16-2 15,-13-11-43-15,-8-1-42 16,-9 3-167-16,-1 11 330 15,-6 23-136-15,-5 22-19 16,-3 52-82-16,3 11-208 16</inkml:trace>
  <inkml:trace contextRef="#ctx0" brushRef="#br0" timeOffset="27342.01">3656 16925 2125 0,'27'12'-294'0,"-12"39"521"0,4 15-166 0,5 23-15 0,-1 6 99 15,1 13-168-15,5-5-114 16,6-13 212-16,-9-3-77 16,-15-34-27-16,-6-16-26 15</inkml:trace>
  <inkml:trace contextRef="#ctx0" brushRef="#br0" timeOffset="27942.13">3029 16484 280 0,'12'8'-79'16,"-6"-8"158"-16,1 0-23 15,5 0 5-15,1 0 176 16,8 5-32-16,7 5 2 16,9-2 19-16,0 6-12 15,5 1-30-15,3-1-10 0,0-6-62 16,1 5-3-16,3-11-16 15,1 1-4-15,6-6 0 16,2 1-20-16,8-3-7 16,8-3-3-16,0 0-6 15,-3 2-7-15,-5 1-10 16,3 2-5-16,-11 3-13 16,-2-2 2-16,-1-3 1 15,-5 5-4-15,3-3-1 16,-3-5 0-16,3 3-1 15,-3-3 2-15,-2 0 5 16,-3 3-51-16,-11 2-180 16,-10 3 294-16,-6 0-105 15,-11 8-12-15,-19-3-67 16,-9-2-159-16</inkml:trace>
  <inkml:trace contextRef="#ctx0" brushRef="#br0" timeOffset="28991.56">3321 14413 518 0,'-32'0'-174'0,"27"0"256"0,6 0-31 0,6 0 47 0,6 5 184 0,3 0-79 0,5 3 18 0,0-2 6 15,0 4 0-15,4 1-48 16,-2-3-35-16,3 0-30 15,6-1-7-15,2-1-30 16,6-1-17-16,10-5-9 16,8 0-7-16,11 3-5 15,5-3 0-15,-3 0 2 16,3 5-3-16,-5 0-10 16,-3 1 13-16,-5 1 28 15,-1-1-5-15,-4-1-9 16,-1 3-5-16,1-3-7 15,-6 2-5-15,-5-3-7 16,0 1-9-16,-6-2-8 16,-7 2-1-16,-4 0-5 15,-6 2 0-15,1-3-2 16,-2 4 1-16,-7 5 1 16,5-1 2-16,-7 5-93 0,1 3-91 15,3 5 262-15,5 1-114 16,-12-2-11-16,-1-4-25 15</inkml:trace>
  <inkml:trace contextRef="#ctx0" brushRef="#br0" timeOffset="32807.73">4701 14574 351 0,'0'0'167'0,"3"4"18"0,6-4 6 0,3 0 383 0,4 0-242 0,6 0-94 0,2 1-68 16,2 2-32-16,2 5-52 15,1 5-17-15,-4 0-16 16,-1 3-4-16,1 0-18 16,-1 0-107-16,-2-14 94 15,-6-15-13-15,-9-16-6 0,-2-9-9 16</inkml:trace>
  <inkml:trace contextRef="#ctx0" brushRef="#br0" timeOffset="33541.05">4833 17420 596 0,'0'-8'175'0,"0"3"14"0,-4 5 8 0,4-5-23 0,-1 5 351 16,1 2-316-16,0 9-46 16,0 2-31-16,0 8-36 15,5 6-11-15,-1 10-23 0,3 0-11 16,-1 10-21-16,2-2-5 15,4 3-37-15,-1-3-74 16,2-3 128-16,3 3-51 16,-2-8-7-16,1-8-14 15</inkml:trace>
  <inkml:trace contextRef="#ctx0" brushRef="#br0" timeOffset="34108.68">7825 17131 1185 0,'18'25'-366'0,"-7"0"571"0,1 11-116 0,-4 2-39 16,5 7-75-16,-1 9 44 15,-4-1 74-15,-12-8-74 16,0-8-54-16</inkml:trace>
  <inkml:trace contextRef="#ctx1" brushRef="#br0">19601 6087 0,'143'-98'0,"-51"32"0</inkml:trace>
  <inkml:trace contextRef="#ctx0" brushRef="#br0" timeOffset="42308.48">2049 13173 848 0,'5'26'78'0,"6"11"53"0,-1 18 34 0,1 6-37 0,2 12 235 0,-3 1-198 0,1 1-82 0,2 7-19 15,-2-7-39-15,-3-1-59 16,0-13-231-16,-3-6 397 16,3-23-161-16,-8-13-25 15,-3-35-110-15,1 0-222 16</inkml:trace>
  <inkml:trace contextRef="#ctx0" brushRef="#br0" timeOffset="42524.52">1729 13528 2219 0,'3'-7'-70'15,"6"6"99"-15,8 1 70 16,-1 4-28-16,13 4 115 16,8 0-93-16,8-3-42 15,5 3-10-15,3-3 11 16,0-2-104-16,5 1 65 15,5 4-11-15,-15 1-4 16,-6 3-6-16</inkml:trace>
  <inkml:trace contextRef="#ctx0" brushRef="#br0" timeOffset="42891.21">2967 13075 1012 0,'0'8'79'16,"4"18"64"-16,6 19 32 15,5 16-29-15,-3 18 240 16,1 11-231-16,3 9-50 16,-3 8-16-16,-1 5-37 15,-3-1-14-15,-2-16-146 16,-1-10-164-16,1-25 408 15,-14-17-173-15,-7-57-19 16,-6-25-40-16</inkml:trace>
  <inkml:trace contextRef="#ctx0" brushRef="#br0" timeOffset="43274.71">2922 13051 607 0,'1'16'-205'0,"10"-8"314"16,2 0-15-16,7 2 6 16,10 1 182-16,15-1-100 15,12 4-11-15,10-1-25 16,6 8 13-16,2 8-19 15,-2 3-11-15,-2 7-14 16,-2 1 35-16,-16 5 51 16,-3 0-20-16,-16 5-9 15,-10-1-20-15,-16 10-26 16,-15 2-14-16,-7 9-30 16,-18 4-12-16,-5 0-16 15,-8-8-12-15,-5-13-96 16,-7-14-47-16,-2-25-139 0,-10-14-137 15,-1-32 641-15,3-13-369 16,10-5-52-16,4 0-79 16</inkml:trace>
  <inkml:trace contextRef="#ctx0" brushRef="#br0" timeOffset="44874.41">6372 15579 1166 0,'-4'-45'498'0,"0"3"-241"0,-8-8-73 0,-5 5 292 0,-11-5-284 16,-6 2-52-16,-24 6-51 15,-3 5-17-15,-13 23-35 16,-5 17-16-16,-3 37-20 16,5 26-7-16,11 34-6 15,8 16-8-15,24 30 1 16,5 7 8-16,31-13 15 15,6-8 4-15,32-30 6 16,10-18 4-16,24-43 3 0,8-21 3 16,5-41 1-16,3-24-1 15,-8-34-3-15,-4-11-1 16,-12-13-48-16,-8-4-50 16,-21-1-226-16,-16-1 457 15,-21-2-197-15,-8 6-25 0,-9 20-111 16,-7 9-309-1</inkml:trace>
  <inkml:trace contextRef="#ctx0" brushRef="#br0" timeOffset="48608.53">9036 15267 378 0,'-3'6'177'0,"1"4"64"0,2-5-13 0,-3-2-18 0,1 5 439 0,-1-5-365 16,0 2-68-16,1 3-54 0,-1 8-26 15,3 5-16-15,-3 11-18 16,1-1-16-16,2 19-10 16,0 3-12-16,0 11-16 15,0 4-5-15,5 1-4 16,0 5-3-16,1-3-1 15,1 2-6-15,-1-11-4 16,4 0-4-16,-2-16-3 16,0-5-2-16,-3-9-6 15,3-3-1-15,-2-13-1 16,-4 2 1-16,-2-6 0 16,3 0 1-16,-3-7 3 15,0 1-1-15,-3-4-2 16,1-2-2-16,-6 0-2 15,5-2-1-15,-2-6-4 16,0 0 1-16,4 0-2 0,-1 0 0 16,-1 3-4-16,1-3-1 15,2 1 1-15,0 6-26 16,0 1-107-16,0 0-69 16,0 0 321-16,2 0-158 15,1 0-13-15,21-37-31 16</inkml:trace>
  <inkml:trace contextRef="#ctx0" brushRef="#br0" timeOffset="51091.53">6248 17015 364 0,'-4'-4'78'0,"4"0"62"0,-3 4 42 0,2-3-27 0,1 3 353 15,-4 0-178-15,4 8-73 16,-3 0-26-16,2 12-39 16,1 1-21-16,0 12-20 15,0 12-10-15,0 18-31 16,0 15-9-16,0 12-15 16,0 2-6-16,-9 1-1 15,1-1-4-15,4-7-26 16,-4-3-8-16,4-11-12 15,1-10-6-15,3-16-10 16,0-8-5-16,3-13-5 0,2-3-2 16,2-13 0-16,-3-3-1 15,1-8 0-15,-2 6 0 16,-1-3 1-16,5 0 1 16,-7-3 2-16,0 3-1 15,0 0 2-15,0 0-1 16,0 0-1-16,0 0-1 0,0 0-1 15,0 0-1-15,0 0 0 16,0 0 0-16,0 0 0 16,0 0-1-16,0 0 0 15,0 0 0-15,1 0 1 16,-1 0-1-16,3 0 1 16,-3 0 0-16,0 0 0 15,0 0-1-15,4-2 0 16,-4 2 1-16,0-3-2 15,0 3 1-15,1-3 0 16,2 1 0-16,-3-1-1 16,13-47 0-16,-13 50-1 15,0 0-2-15,0-32 0 16,0 14-1-16,0-6 0 16,-3 0 2-16,3-5-1 0,0-3 1 15,-2-2 0-15,2-8 1 16,0-8-1-16,2-3 2 15,1-8 1-15,1 0 0 16,-3-5 1-16,2 0 0 16,-3 0 2-16,0 4 0 15,0 5 2-15,-4 7-2 16,-3 0 1-16,1 5-1 0,-1 4-2 16,2-1 0-16,5 7 0 15,0 4-2-15,0 4-3 16,0 5-1-16,4 5 0 15,0 3 0-15,-4 7-2 16,5 4 2-16,-2 6-4 16,-1 2-18-16,1 8-63 15,2 3-60-15,2 0-143 16,1 1 468-16,0 0-242 16,1 3-30-16,-1 0-100 15,0 1-323-15</inkml:trace>
  <inkml:trace contextRef="#ctx0" brushRef="#br0" timeOffset="62741.71">9401 16975 1763 0,'-24'-42'338'0,"-9"9"-200"0,-13 0-38 0,-2 1 166 0,-2 6-162 0,-6 10-26 15,4 24-38-15,-1 8-14 16,3 34-22-16,10 16-5 16,13 45-11-16,12 25-7 15,23 25 0-15,5 11 0 16,16 5 23-16,8 2 12 0,8-28 38 16,8-11 10-16,15-48 5 15,4-19 15-15,2-57 3 16,-6-28-3-16,-7-49-5 15,-8-26-5-15,-19-29-26 16,-10-14-15-16,-27-15-24 16,-11-8-24-16,-19 10-78 15,-2 6-59-15,0 19-209 16,2 15 568-16,-4 24-289 16,0 13-35-16,5 21-123 15,6 11-409-15</inkml:trace>
  <inkml:trace contextRef="#ctx0" brushRef="#br0" timeOffset="117158.5">19879 11967 689 0,'-11'-6'396'0,"1"1"-131"0,-1 5 36 0,-2 0 358 0,0 8-409 0,-2 3-15 0,-2 28-50 16,-4 14-41-16,-3 29-48 16,-1 25-12-16,-8 45-25 15,-4 14-12-15,-8 26-15 16,-5 16-16-16,0-7-8 16,-3 3-2-16,3-10-4 15,5-12-12-15,8-42-50 16,4-21-48-16,12-53-151 15,5-34-185-15,8-77 731 16,3-29-404-16,2-32-47 16,0-38-70-16</inkml:trace>
  <inkml:trace contextRef="#ctx0" brushRef="#br0" timeOffset="117458.33">19563 11885 1564 0,'61'-66'-520'15,"-33"60"860"-15,-7 6-160 0,8 11 10 16,3 18 234-16,7 24-224 16,6 10-55-16,8 30-24 15,1 10-24-15,6 25-13 16,-2 12-9-16,2 1-22 15,-4 3-8-15,-9-4-6 16,-2-5-2-16,-13-11-11 16,-5-16-6-16,-9-18-91 15,-5-9-74-15,-10-23 220 16,-6-9-93-16,-18-16-13 16,-16-16-26-16</inkml:trace>
  <inkml:trace contextRef="#ctx0" brushRef="#br0" timeOffset="117675.28">19253 13070 2512 0,'8'15'54'0,"9"-1"56"15,33-4-1-15,27-7-24 0,23-11 157 16,10-5-146-1,2-14-38-15,3-2-11 0,-9-3-144 16,-3 3-86-16,-14 16 287 16,-12 8-129-16,-24 13-21 15,-13 8-31-15</inkml:trace>
  <inkml:trace contextRef="#ctx0" brushRef="#br0" timeOffset="118174.67">19386 15386 2454 0,'32'58'-449'0,"-7"0"764"0,7 11-217 0,-2 13-26 0,11 16 159 0,-9 18-142 15,2 3-24-15,-5 1-35 16,-5-4-16-16,-11-15-35 15,-2-6-36-15,-10-16-118 16,-1-13-87-16,-1-26 428 16,-10-14-233-16,-23-37-23 15,-6-10-51-15</inkml:trace>
  <inkml:trace contextRef="#ctx0" brushRef="#br0" timeOffset="118724.91">19365 15275 2003 0,'-9'-10'-660'0,"5"7"1092"16,1-2-235-16,6 5-31 15,13-8 254-15,21 0-224 16,9-8-35-16,21 0-57 15,9 3-17-15,8 13-33 16,3 5-9-16,-2 14-11 16,-3 12-5-16,-11 12 3 15,-13 7 7-15,-18 0 17 16,-9 6-4-16,-23 10-9 16,-10 0-3-16,-22 8-8 15,-10 5-3-15,-14-1-8 16,-7 0-2-16,-6-11-9 15,0-10-4-15,11-16-9 0,13-7-4 16,17-17-4-16,19-2 1 16,22-10-2-16,16-5 2 15,16 3 5-15,10-3 3 16,14 8 2-16,5 5 3 16,5 8 4-16,-8 8 10 15,-21 11 22-15,-5 5 5 16,-19 10-12-16,-10 6 2 0,-21 13-8 15,-11 0-2-15,-24 10-10 16,-18-2-20-16,-19-10-40 16,-10-9-23-16,-13-14-50 15,-14-12-99-15,-5-23-64 16,3-8-161-16,23-14 734 16,11-19-475-16,25-20-7 15,15-11-40-15</inkml:trace>
  <inkml:trace contextRef="#ctx0" brushRef="#br0" timeOffset="119974.67">20916 15790 349 0,'0'0'-89'0,"0"3"140"16,1-3-31-16,6 0-5 0,-6 0 38 0,7 3-32 0,-3-3 9 0,2 0 79 15,1 0 39-15,-4 0 50 16,9 0 23-16,3 0 34 15,2 0 0-15,6 0-26 16,4-3-67-16,17 3-24 16,5-3-13-16,12 1-24 15,9-1-15-15,18 0-20 16,14 1-10-16,13-6-7 16,-2 4 0-16,5-8-5 0,-1-1-5 15,4-3 5-15,5-5 6 16,-6 0-7-16,1-3-5 15,-1 3-11-15,-3 2 0 16,7 3-8-16,2 6-2 16,-4 2-3-16,-9 3-2 15,-6 5-1-15,-5 0-2 16,-8 5-95-16,-10 0-103 0,-14-2 288 16,-21-3-125-16,-31-21-19 15,-19-19-27-15</inkml:trace>
  <inkml:trace contextRef="#ctx0" brushRef="#br0" timeOffset="120524.67">21262 12792 2092 0,'-21'-13'-491'0,"29"14"888"0,5 3-219 0,29 1-18 0,16 6 201 0,43 0-197 15,12-1-38-15,22-2-48 16,5 0-20-16,11 0-27 16,4-3-11-16,-9 3-8 15,-9 0-5-15,-13 0-15 16,2 5-47-16,-6-2-147 0,3 2-197 15,1-5 630-15,-8 2-311 16,-18-2-38-16,-8-2-66 16</inkml:trace>
  <inkml:trace contextRef="#ctx0" brushRef="#br0" timeOffset="127375.18">30020 12866 1477 0,'0'-29'-583'0,"3"40"917"0,-3 7-135 0,5 22 0 0,9 15 271 0,7 24-279 0,5 17-72 0,-2 33-43 16,2 11-14-16,-5 8-19 15,-5 5-11-15,-2 8-12 16,-7-4-8-16,-4-14-53 16,-3-11-33-16,-5-21-93 15,-6-10-146-15,-2-26 520 0,-5-26-292 16,-17-52-33-16,-10-14-53 15</inkml:trace>
  <inkml:trace contextRef="#ctx0" brushRef="#br0" timeOffset="127759.12">29820 12919 1592 0,'37'-37'-648'0,"7"29"979"15,12 5-148-15,18 14-21 16,5 5 256-16,22 18-255 16,7 6-43-16,19 10-58 15,0 8-12-15,-6 19 25 16,6 2-8-16,4 16 12 15,2 5-5-15,-15-2-1 16,-9 4 6-16,-23-2 16 16,-9 3 1-16,-38 3 3 15,-15 5-5-15,-45-3 2 16,-21-2-7-16,-48-3-60 0,-20-8-36 16,-31-18-119-16,-23-14-49 15,-18-26-34-15,-2-16-68 16,5-18 505-16,2-11-368 15,23-21-30-15,17-12-32 16</inkml:trace>
  <inkml:trace contextRef="#ctx0" brushRef="#br0" timeOffset="132157.85">25668 12338 2294 0,'19'0'-484'0,"-27"-7"792"0,-5 6-187 0,-11-7-34 0,-9 4 141 0,-13-1-139 16,-7 1-32-16,-21 0-29 15,-11 1-10-15,-20 3-9 16,-9 0-2-16,-5 3-4 16,-5 5 1-16,-11 1 0 15,3 3-1-15,3 1 0 16,3-1-1-16,14 0 0 0,2 1-3 15,13-1 1-15,-1-4 0 16,11 0-2-16,7-3-2 16,17-5 0-16,0 0-2 15,20 0-1-15,6-4-3 16,14 3-1-16,4-3-5 16,11 4-3-16,3 0 2 15,5 10 7-15,0 5 1 0,5 14 4 16,3 4 5-16,-5 24 0 15,2 6 2-15,-5 32 0 16,0 8 1-16,0 27-1 16,-13 15 0-16,-8 16 1 15,0 11-2-15,-3 18 0 16,3 4-2-16,2-6 1 16,1 5 0-16,7 10-2 15,3-10 0-15,0-3-2 16,5 0-26-16,1-1-31 15,2-9 0-15,-3-11 11 16,1-5 7-16,2-6 11 16,0-14 5-16,-3-16 11 15,3-10 10-15,5-23 2 16,6-13 3-16,-1-24 2 0,6-8 6 16,8-26-1-16,2-6 6 15,6-15-1-15,8-8 1 16,18-6 2-16,8-10-2 15,11-3-6-15,2 0-1 16,11 0-4-16,7 3-1 16,12 3 0-16,11 2-1 15,8 3-4-15,4 5 10 0,12-3 26 16,9 1 4-16,11-1-3 16,0-2 3-16,-3 5-3 15,3-5 6-15,-3 5-4 16,-5 3-6-16,-12-3-7 15,-7 5-2-15,-5 3-4 16,-2-4-1-16,-14 4-3 16,-8 0-1-16,-18 7 4 15,-11-2-1-15,-15 0 7 16,-9 1-1-16,-15-4 2 16,-9-2 5-16,-12-2 1 15,-1-9 2-15,-12-15-1 16,-1-5-4-16,-10-20-5 15,-3-14-1-15,-8-10-3 16,-5-11-4-16,-8-9-3 0,0-8 1 16,-3-13 7-16,-2-6 3 15,-1-10 2-15,1-8 1 16,5-24-2-16,-5-9-1 16,7-25-6-16,-7-8-3 15,2-8-5-15,-5-8-1 16,8-10-4-16,0 10 1 0,5 4-1 15,3-1-1-15,1 23 1 16,3 14 0-16,-4 29 4 16,5 14 2-16,-5 23 2 15,1 10 2-15,-2 22 0 16,3 12 1-16,-2 17 1 16,0 15 1-16,0 11-5 15,1 11 0-15,8 7-8 16,-5 8-2-16,8 6-4 15,1 2-2-15,5 16-5 16,3 1 4-16,0 7 3 16,0 2 2-16,0-2 7 15,-4 0 1-15,3-7 8 16,-14-1 5-16,-15-5 2 16,-11-3-1-16,-13-3-3 15,-12-4-3-15,-16-4-37 16,-4-4-37-16,4 2-74 0,-2-3-39 15,7 6 302-15,11 6-179 16,-16 8-21-16,0 4-36 16</inkml:trace>
  <inkml:trace contextRef="#ctx0" brushRef="#br0" timeOffset="132658.51">23746 13640 2503 0,'51'12'-554'0,"-12"26"941"0,4 14-232 0,12 27-26 0,6 8 224 0,7 16-212 0,6 8-45 0,8 11-38 16,3 2-13-16,-7-5-19 16,-11-8-8-16,-5-20-6 15,-6-8-1-15,-9-18-76 16,-10-14-56-16,-13-15-353 15,0-19 714-15,-14-13-314 16,-7-9-40-16,-11-48-166 16,-13-21-663-16</inkml:trace>
  <inkml:trace contextRef="#ctx0" brushRef="#br0" timeOffset="132874.76">24651 13722 2721 0,'-83'-12'-500'0,"8"44"829"0,-7 18-180 16,-15 33-30-16,-3 16 195 15,0 15-204-15,-3 5-25 16,5 10-88-16,8 1-52 16,16-10-101-16,11-13-74 15,23-28 393-15,19-14-232 16,16-44-26-16,7-25-55 15</inkml:trace>
  <inkml:trace contextRef="#ctx0" brushRef="#br0" timeOffset="133241.31">24939 13874 2265 0,'37'-58'-434'0,"-50"42"730"15,-11 8-178-15,-16 21-37 16,-12 12 134-16,-4 40-119 0,-2 17-25 16,1 23-24-16,11 9-15 15,17 10-18-15,13 6-7 16,19-17 27-16,2-10 1 15,20-29 3-15,12-17 2 16,12-45 5-16,4-16 3 16,5-42-3-16,3-24-5 15,-3-27-11-15,-5-14-5 16,-16-10-62-16,-6-1-47 0,-17 14-136 16,-1 8-197-16,-8 20 679 15,-5 17-359-15,-11 18-48 16,-2 12-94-16</inkml:trace>
  <inkml:trace contextRef="#ctx0" brushRef="#br0" timeOffset="133491.13">25383 13726 2076 0,'-3'33'189'16,"1"8"-13"-16,2 25-15 16,2 8-45-16,4 21 214 0,4 5-199 15,-2 9-61 1,0 2-18-16,-3 8-63 0,1-11-47 16,-4-13-134-16,1-13-204 15,5-16 635-15,-3-17-327 16,-5-49-39-16,-3-37-76 15</inkml:trace>
  <inkml:trace contextRef="#ctx0" brushRef="#br0" timeOffset="133862.97">25261 13721 2690 0,'27'-65'-540'0,"-1"57"912"15,6 4-205-15,8 7-40 16,10 2 222-16,11 4-221 15,-1 6-21-15,9 2-53 16,-3 8-22-16,-9 7-15 16,-6 2-6-16,-15 6 3 15,-11-1 4-15,-20 6 5 16,-15 3 2-16,-22-6 1 16,-13-2-3-16,-14-6-4 15,-3-2-5-15,9-6-8 16,0-2-5-16,19 0-11 15,10 5-5-15,19 2 0 0,10 6 3 16,19 6 17-16,13 4 4 16,17 9 14-16,0 7 5 15,12 8-9-15,-3-2 0 16,-3 0-6-16,-2-7-1 16,-9-8-47-16,1-5-90 15,0-15 193-15,-9-2-86 16,-9-23-11-16,-7-13-20 0</inkml:trace>
  <inkml:trace contextRef="#ctx0" brushRef="#br0" timeOffset="134991.46">29397 13714 1113 0,'-25'7'417'0,"0"-6"-203"0,-4 3-57 0,-8 1 243 0,-8-5-268 0,-7 0-39 0,-3 0-38 0,-3 3-11 16,-8-3-9-16,-3 0-5 0,-10 1 8 16,-3 6 3-16,-5-2 7 15,-8 3 0-15,5 0 8 16,-5 5-2-16,5-2 5 16,3 2 1-16,-1-5-16 15,-1 0-6-15,-1-3-9 16,3 3-5-16,5-7-1 15,-4 6-2-15,11-2 5 16,-1-1 4-16,4 3 0 16,-1 1-2-16,2-3-4 15,5 0-2-15,0 3-8 16,-3-4-3-16,11 0-3 16,2-1-2-16,6-1-3 15,3 1 0-15,4-3-1 16,4 3-1-16,2-3-1 0,5 0 0 15,3 0 0-15,3 0 0 16,7 0-2-16,1-3-1 16,7 3 0-16,-2 0-1 15,5 0 2-15,0 0 0 16,-3 0 2-16,1 3-1 16,-3 2 2-16,-3 0 1 15,3-2 1-15,-3-2-1 0,-5 3 1 16,2-4 0-16,-2 0 0 15,2 0 1-15,1 0-1 16,-2 0-1-16,11 0-2 16,-4-5-2-16,10 5-9 15,-2 0-3-15,7 0 0 16,4 0-43-16,4 0-174 16,2 0 327-16,-5-8-131 15,-7 0-13-15,-8 0-61 16,-3 0-162-16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9:15:47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18092 10832 921 0,'-3'3'435'0,"-2"5"-146"0,2 13-18 0,1 5 287 0,4 27-322 0,-2 16-41 0,3 15-50 16,-2 5-30-16,-2 7-41 15,1 3-14-15,-5-1-20 16,-3-3-10-16,0-5-33 16,0-8-36-16,1-14-117 15,6-12-91-15,2-30 401 0,-2-20-209 16,-4-30-25-16,2-13-49 16</inkml:trace>
  <inkml:trace contextRef="#ctx0" brushRef="#br0" timeOffset="6203.31">17306 11062 609 0,'0'-3'264'0,"0"-2"-100"0,0-3 46 0,0 0 337 0,0-2-271 16,0-1-29-16,-5-2-73 15,2 0-14-15,-2-1-38 16,-3 1-13-16,0 0-29 16,0-3-9-16,-3 3-3 15,-4-3-8-15,1 3 0 0,-2 5-1 16,-5 3 2-16,3 2-3 15,-3 6-13-15,0 5-12 16,-8 5-11-16,5 3-5 16,-5 5-10-16,0 8-2 15,0 3-5-15,2 6 1 16,3 3-2-16,-2 4-3 16,0 5 0-16,7-5-1 0,0 9-1 15,-2 0-2-15,6 8 3 16,4-1-4-16,6 0 0 15,2 5-1-15,6-3 0 16,10 3-1-16,11 0 3 16,5 0-1-16,5-5 0 15,0-3-10-15,3-10 22 16,0-6 2-16,3-13 1 16,0-3 3-16,-3-20 13 15,0-9 2-15,-3-21 6 16,0-10 5-16,-7-24-5 15,-1-6-2-15,-5-12-5 16,-5-6-3-16,0 0-6 16,-5 0-5-16,-1 0 1 15,-5 4-3-15,-5 11 1 16,-2 5 0-16,-6 8-2 0,-5 5-3 16,-3 4-29-16,-5 5-26 15,5 6-79-15,-3 2-78 16,3 6-191-16,6 2 649 15,5 0-358-15,5 6-53 16,-3 5-121-16,6-1-486 0</inkml:trace>
  <inkml:trace contextRef="#ctx0" brushRef="#br0" timeOffset="24853.04">16105 6504 455 0,'3'-21'213'0,"-6"5"29"0,3 8 5 0,-1 8-27 0,-7 16 421 0,-1 17-333 0,5 25-102 0,-4 8-32 16,9 13-56-16,2 15-17 16,9 25-25-16,1 5-7 0,-1 3-10 15,5-8-13-15,-5-16-9 16,1-8-3-16,-1-21-6 16,-4-12-5-16,-4-25-5 15,4-12-5-15,-4-13-2 16,-4-20 3-16,-4-21-5 15,4-20 1-15,-12-25-3 16,-1-24-1-16,-3-13 0 16,0 3-2-16,3 13-2 15,1 8-2-15,8 13 3 16,-3 5-3-16,6 14 2 16,-3 10-2-16,4 1 3 15,0 11-1-15,-1 4 2 16,-3 0 0-16,0 13-1 15,-4-1 0-15,0 16-6 16,1 2 0-16,1 7-12 0,-2 13 4 16,4 20-4-16,4 4 3 15,0 16 0-15,4 10 3 16,0 21 4-16,0 11 2 16,2-7 4-16,5-4-1 15,1-23 2-15,-3-8 1 16,7-30 2-16,0-15 4 0,2-42-2 15,2-25 0-15,-4-33-1 16,0-9 1-16,-16-7 1 16,-8-3 0-16,-4-3-2 15,-5 3 0-15,-3 20-4 16,3 16 1-16,2 30-9 16,6 21-7-16,-4 41 1 15,5 17-1-15,1 39 4 16,-3 15 1-16,6 35 4 15,-4 1-30-15,4-13-101 16,4-13-82-16,8-32 347 16,2-16-176-16,-3-37-14 15,-3-21-37-15</inkml:trace>
  <inkml:trace contextRef="#ctx0" brushRef="#br0" timeOffset="34135.92">16145 6726 378 0,'-3'-7'215'0,"2"-1"-8"0,-7 4 28 0,-1-1 490 0,5 1-356 0,-3 8-79 16,2-1-90-16,5 15-36 15,4 14-43-15,0 13-33 16,4 18-34-16,1 11-13 16,-1 16-17-16,-4 5-10 15,-7-5-2-15,3 0-3 0,0-14-4 16,-5-2 1-16,1-18 1 16,-1-10-1-16,-2-21-8 15,2-13 0-15,-3-24-3 16,4-9-4-16,-4-27-5 15,-1-15-1-15,1-19-1 16,0-8 0-16,4 3 6 16,4 2 3-16,0 14 2 15,-4 8 6-15,8 18 7 16,-4 9 8-16,0 19 10 16,0 4-4-16,0 14-1 15,0 8-2-15,-5 15-6 16,1 13-2-16,4 11-5 15,-3 7-2-15,2 9-2 16,1 2-1-16,0-6-1 16,0-1 3-16,0-12 0 0,0-5 0 15,0-15 8-15,0-6 1 16,0-18-2-16,0-6 0 16,0-10-3-16,-4-11-1 15,4-13-3-15,0 0 0 16,0 0-1-16,0 0-1 15,4 8 2-15,-3 5 2 16,2 8-1-16,-3 6 1 0,0 4-5 16,2 6-33-16,-2 3-108 15,0 5-95-15,3 3 377 16,-3 4-190-16,0 1-20 16,-1-5-47-16</inkml:trace>
  <inkml:trace contextRef="#ctx0" brushRef="#br0" timeOffset="36299.07">16549 8016 3433 0,'36'11'111'0,"-7"2"-147"0,-7-16-14 0,1-7-44 0</inkml:trace>
  <inkml:trace contextRef="#ctx0" brushRef="#br0" timeOffset="37819.55">16593 10692 2020 0,'-35'3'313'16,"-4"5"-203"-16,-25 13-10 16,-2 3 176-16,-21-3-163 15,0 0-34-15,-7-13-34 0,2 0-16 16,6-8-13-16,0-3-10 15,15-2-6-15,2 2-3 16,13 3 0-16,14 0-1 16,8 0 0-16,5 3-2 15,8 2 4-15,5 6 4 16,5 2 0-16,6 5 6 16,-3 14 7-16,-3 5-2 0,1 16-2 15,-1 17 1 1,-5 21-2-16,1 12-2 0,-1 8 0 15,0 4-3-15,3 1-2 16,2 3 0-16,6-3-2 16,0-13-1-16,7-13-3 15,3-5-3-15,14-17-4 16,5-7-1-16,15-16-4 16,-4-4 3-16,15-19 7 15,3-3-1-15,5-9 4 16,3-3 2-16,10-11 0 15,-2 4 1-15,5-3 2 16,1-2-2-16,-1 5 3 16,-4-5 0-16,-15 5 9 15,-7-3 10-15,-19 2 3 16,0-3 1-16,-4-4-3 0,-5-5-2 16,0-11-4-16,-2-5 0 15,1-19-5-15,7-10-3 16,-2-21-2-16,0-8 0 15,2-22 2-15,-7-4 0 16,-6-14 4-16,-5-2 3 0,-15-6 3 16,3 3-3-1,-6 0-3-15,-1-2-4 0,-1 13-3 16,3 10-1-16,1 26-1 16,3 11-1-16,-3 22-21 15,5 12-33-15,-5 24-120 16,3 8-52-16,5 27 365 15,0 18-193-15,13 18-30 16,3 3-40-16</inkml:trace>
  <inkml:trace contextRef="#ctx0" brushRef="#br0" timeOffset="39585.32">15432 6471 1019 0,'-3'-3'424'0,"-2"2"-169"0,-1-6-44 0,-2 2 251 0,-2 0-266 0,-6-3-29 0,-2 4-44 0,-4-3-27 0,-4-1-30 16,-3 0-11-16,-8 2-16 16,-5-1-10-16,-3 2-9 15,-3 1-5-15,-2 0-6 16,-3 4-3-16,0-3-2 15,3 3-2-15,3 0-3 16,3 0 1-16,6 0-1 16,1 3-1-16,8-3 1 15,0 0-1-15,1 0 2 16,3 4 0-16,-3-4 1 16,3 1 1-16,0 6-2 15,0-7 2-15,1 4-2 16,3 0 0-16,4 0-2 15,1-4-4-15,4 2-4 16,3-2-3-16,5 0-5 0,4 0-4 16,-4 0-1-16,1 0 1 15,3 0 6-15,0 0 2 16,3 35 13-16,2-2 3 16,2 13 10-16,-2 8 3 15,-1 15 10-15,0 2-3 16,-3 6-1-16,2 5 0 15,-3 10 0-15,0 3-2 0,0-2-1 16,0-6-3-16,0-13 0 16,0-3-5-16,4-13-2 15,0-5 0-15,0-13-4 16,0-6 0-16,5-6-7 16,-5-7 1-16,8-9-4 15,1-2 1-15,7-7 0 16,6-3 2-16,14-3 1 15,10-3 0-15,16-2 1 16,4-4 2-16,-4 4 2 16,4 3-1-16,0 1 2 15,-4 0-1-15,-5 1 1 16,-6 2 0-16,-12 1 2 16,-1-4 0-16,-10 4 3 15,-3 0-1-15,-8 0-1 0,-5 0 0 16,-3 0 4-16,-2 0-1 15,-6 0 12-15,0 4 1 16,-8 5 8-16,3-4-1 16,-8 2-7-16,1 5 1 15,-4-4-4-15,-2 1-1 16,0-5-5-16,2 0-3 16,3-8-6-16,-2-4-3 0,4-13-3 15,1-12-1-15,5-16-2 16,0-6-1-16,3-25 1 15,7-4 2-15,6-11 0 16,0 0 2-16,-3 5 2 16,-5-3 4-16,-3 6 1 15,-2 0 3-15,-8-3-2 16,-3 4 0-16,-3 11-4 16,1 0-2-16,-1 22-4 15,6 0-19-15,-3 19-58 16,8 5-49-16,-3 21-119 15,3 5 385-15,3 22-194 16,-1 15-23-16,-2 24-83 16,0 3-254-16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9:25:05.87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1" timeString="2025-11-09T19:28:08.563"/>
    </inkml:context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5390 9830 212 0,'3'-3'101'0,"0"3"-28"0,-3 0 5 0,5 3 315 0,-5 2-159 0,0 3-3 0,0 5-54 15,-3 0-22-15,1 6-37 16,-6 10-25-16,0 13-35 0,-5 7-1 16,-3 17 10-16,-5 4 5 15,-6 24 3-15,-4 9-4 16,-6 13 0-16,-6 11-16 15,-3 0-3-15,5 7-6 16,-1 1-13-16,1-3-6 16,9-1-6-16,3-11-4 15,7-13-6-15,1-12 1 0,5-18 1 16,0-11-2-16,3-16-27 16,-3-5-24-16,8-13-95 15,-5-3-54-15,-2-14-290 16,1-4 769-16,7-19-404 15,2-10-71-15,5-22-185 16,4-13-408-16</inkml:trace>
  <inkml:trace contextRef="#ctx0" brushRef="#br0" timeOffset="385.44">5538 9824 1266 0,'14'24'-461'0,"-6"12"813"0,-3 5-116 0,5 21-6 0,1 8 303 0,0 22-305 16,4 11-52-16,1 25-56 15,3 7-27-15,2 2-35 16,0 1-11-16,3 5-20 16,0-10-3-16,-6-9-2 15,-5-9 0-15,1-16-29 16,-1-9-27-16,-13-19-82 15,2-10-55-15,-4-24 282 16,-6-5-148-16,-11-32-23 16,-4-8-38-16</inkml:trace>
  <inkml:trace contextRef="#ctx0" brushRef="#br0" timeOffset="632.72">4960 10972 2172 0,'58'21'-530'16,"11"-13"860"-16,18 3-222 16,13-6-30-16,3 0 162 15,-2 1-152-15,2-4-17 0,-8 6-156 16,-8 0-197-16,-13 3 428 15,-19 2-177-15,-31 3-29 16,-13 5-47-16</inkml:trace>
  <inkml:trace contextRef="#ctx0" brushRef="#br0" timeOffset="1233.01">5047 13014 1247 0,'11'45'-449'0,"-5"10"700"0,1 17-115 0,-2 26-37 0,-2 10 225 0,2 16-200 0,-2 8-37 15,7 12-106-15,-2-4-2 16,-8-21-4-16,0-8-28 16,-4-21-140-16,4-11-192 15,-6-24 580-15,-1-7-288 16,-10-35 12-16,4-5-48 0</inkml:trace>
  <inkml:trace contextRef="#ctx0" brushRef="#br0" timeOffset="1817.03">5021 12998 974 0,'13'-26'-388'0,"0"13"650"16,8-3-105-16,11-3 10 16,5 3 331-16,21 6-268 15,5 4-78-15,9 12-46 0,2-1-23 16,-6 14-17-16,-2 7-4 15,-10 0 12-15,-3 1 8 16,-16 5 36-16,-6-3 4 16,-17 5 9-16,-9 0-15 15,-16 6-16-15,-10 5-18 16,-13 5-19-16,-11-2-4 16,-21 2-16-16,2 0-11 0,-2-5-13 15,6-4-10-15,7-8-13 16,8-4-11-16,21-8-29 15,11 0-2-15,22-5 3 16,6-4 4-16,24 1 10 16,6-9 7-16,8 8 8 15,0 1 5-15,0 3 7 16,0 8 2-16,0 14 2 16,-3 8 4-16,-13 7 4 15,0 8 22-15,-16 5 9 16,-5 0 3-16,-16 8 3 15,-8-5 0-15,-16-3-7 16,-8-3-6-16,-7-10-50 16,-4-3-43-16,-9-18-103 15,-4-3-52-15,-2-13-187 0,-3-3 669 16,-2-5-391-16,-6 0-55 16,6 0-105-16,7 9-620 15</inkml:trace>
  <inkml:trace contextRef="#ctx0" brushRef="#br0" timeOffset="2850.38">5454 16156 426 0,'3'0'176'0,"-3"0"45"0,0-5 10 0,-3-2-10 0,-5 1 433 0,3-5-353 0,-3-2-72 15,0 0-39-15,0-3-50 16,-5 0-19-16,-11 4-37 16,-5 3-14-16,-19 10-21 15,-12 7-14-15,-9 28-14 16,-5 6-5-16,-8 27-9 16,0 10-3-16,-1 24-7 15,0 18-3-15,17 14-9 16,9 5-6-16,24 3 6 15,13 2 5-15,33 2 9 16,14-10 3-16,31-18 5 16,17-13 6-16,24-24 5 15,16-16 0-15,13-32 2 0,6-10-4 16,-10-24-3-16,-3-6-42 16,-10-20-174-16,-8-8 294 15,-23-27-113-15,-20-13-14 16,-41-16-65-16,-14 0-173 15</inkml:trace>
  <inkml:trace contextRef="#ctx0" brushRef="#br0" timeOffset="3532.81">7127 10769 1409 0,'45'10'335'0,"27"1"-178"15,25 2-29-15,12 0 190 0,33-2-174 0,17-3-17 0,6-8-39 0,7-3-15 0,10-2-24 16,-5-3-11-16,-16 5-14 15,-10 1-5-15,-22 7-33 16,-10 8-67-16,-16 8 115 16,-5 6-39-16,-37 2-8 15,-15-3-12-15</inkml:trace>
  <inkml:trace contextRef="#ctx0" brushRef="#br0" timeOffset="7899.22">28878 12294 356 0,'0'-1'70'0,"0"1"36"0,0 0 30 0,0 4-17 0,0 9 257 16,0 3-134-16,0 5-30 16,0 7-13-16,3 14-59 15,-3 3-13-15,0 25-11 16,5 13-14-16,3 15-33 15,-3 6-10-15,-2 11-10 16,-1 1-6-16,-4 9-7 16,2 4-8-16,-8-10-5 0,0-3-3 15,-5-1-3-15,1-8-3 16,0 5-5-16,1-11 1 16,1-6-19-16,2-3-9 15,0-15-39-15,0-9-26 16,0-12-89-16,-2-11-89 15,2-11-290-15,0-7 915 0,0-12-535 16,8-7-72-16,-3-21-124 16,3-8-328-16</inkml:trace>
  <inkml:trace contextRef="#ctx0" brushRef="#br0" timeOffset="8502.79">28890 12466 775 0,'-9'-4'-291'0,"9"0"498"0,0 0-88 0,5-1-8 0,5-2 246 0,12 2-130 0,7 1-19 0,17 4-34 16,13 1-40-16,22 11-21 15,6 4-9-15,3 13-20 16,5 8-27-16,-4 13-13 16,0 8-5-16,-9 6-6 15,-5 10-6-15,-11 2 62 16,-8 3-8-16,-13 3 0 15,-8 0 3-15,-13 11-11 16,-3 7-8-16,-16-2 2 16,-13 5-5-16,-8-8-17 15,-16-4 0-15,-15-9-2 0,-6-11-1 16,-18-10-18-16,-6-8-16 16,-23-8-38-16,-6-11-18 15,-9 3-32-15,3-3-28 16,9 6-79-16,4-3-90 15,22-3 454-15,14 1-278 16,18-14-13-16,3-8-25 16</inkml:trace>
  <inkml:trace contextRef="#ctx0" brushRef="#br0" timeOffset="9083.34">26742 13080 1511 0,'26'16'212'0,"14"0"1"0,34 2-24 0,24-2-42 0,15-5 209 16,14-3-201-16,11-3-58 15,7-2-33-15,3 2-29 16,-7 3-13-16,-19 8-97 16,-6-1-105-16,-21 15 274 15,-16 7-122-15,-29 2-13 16,-15-2-26-16</inkml:trace>
  <inkml:trace contextRef="#ctx1" brushRef="#br0">25798 6858 0,'0'0'15</inkml:trace>
  <inkml:trace contextRef="#ctx0" brushRef="#br0" timeOffset="192481.65">10699 14892 623 0,'3'-5'212'0,"7"1"-94"0,11 8 33 0,1 9 294 0,17 16-118 15,6 8-87 1,11 16-26-16,10 13-43 0,9 24-33 0,7 8-24 15,13 2-31-15,-4-2-15 16,-9-8-25 0,4-3-8-16,-19-13-11 0,-5-6-3 15,-12-12-5-15,-7-11-2 16,-14-7-47-16,0-14-60 16,-15-16-184-1,-2-11 419-15,-9-25-189 16,-6-2-18-16,3-7-98 15,-5-1-308-15</inkml:trace>
  <inkml:trace contextRef="#ctx0" brushRef="#br0" timeOffset="192819.17">11844 14834 1175 0,'-16'-12'199'0,"3"3"25"0,-11 9-19 16,-2 8-81-16,-10 21 214 15,-10 13-211-15,-20 27-60 16,-13 26-25-16,-23 37-20 15,-5 11-7-15,-5 23-9 0,-3 11 0 0,3 3 0 16,9-10-2-16,26-35-24 31,11-22-67-31,32-41-328 16,23-22 620-16,35-37-269 16,18-23-28-16,22-58-132 15,7-15-498-15</inkml:trace>
  <inkml:trace contextRef="#ctx0" brushRef="#br0" timeOffset="193323.61">12618 14958 880 0,'-13'-54'116'0,"-5"4"17"0,-4 10-12 0,-9 14-31 0,-9 22 206 0,-2 13-178 0,-11 40-59 16,-5 17-28-16,0 42-31 15,13 24-9-15,10 19-19 0,12 7-7 16,28 9 23-16,-2-1 31 16,26-19 53-1,13-23-5-15,11-41 33 16,8-22 29-16,13-49 32 0,10-32-38 15,6-47-24-15,-11-23-11 16,-5-26-25-16,-9-15-15 0,-28-17-78 16,-12-3-45-1,-33 6-94-15,-9 0-58 16,-12 18-191-16,-7 16 702 16,2 25-426-16,2 20-87 15,7 32-107-15,5 13-348 16</inkml:trace>
  <inkml:trace contextRef="#ctx0" brushRef="#br0" timeOffset="193732.79">13359 15024 999 0,'24'70'99'0,"5"16"22"0,3 17-6 0,-1 3-22 0,-9 2 228 15,1-2-178-15,-4 1-65 16,-9-8-15 0,-7-8-15-16,2-16-50 0,-7-26-232 15,2-12 326-15,-11-50-107 16,-13-20-14-16,-18-24-100 15,-3-18-241-15</inkml:trace>
  <inkml:trace contextRef="#ctx0" brushRef="#br0" timeOffset="194128.33">13214 14755 1925 0,'46'-120'-719'0,"3"83"1186"15,4 5-237-15,21 19-72 16,0 9 282-16,0 13-270 15,0 4-58 1,-3 24-40-16,-5 16-20 0,-10 8-14 16,-6 14-2-16,-13-6-2 15,-8 5 3-15,-16-8 10 16,-13-3-3-16,-13-5-1 16,-11-5-10-16,-23-8-13 15,-1-13-6-15,-13-11-12 16,3-5-4-16,8-11-14 15,8-2-14-15,18 2 5 16,16 0 8-16,21 3 13 0,6 11 5 16,23 10 12-16,3 2 13 15,5 12 18-15,3 12 6 16,16 16-7 0,7 9-5-16,-2 11-8 15,-10-5-5-15,2 9-13 16,-3-4-20-16,-13-24-163 0,-5-6-86 0,-8-25 406 15,-8-23-193-15,-16-49-30 16,-13-18-40-16</inkml:trace>
  <inkml:trace contextRef="#ctx0" brushRef="#br0" timeOffset="198097.32">10337 14673 479 0,'-11'20'146'15,"1"1"0"-15,5 21 16 0,-6 11-28 0,11 25 313 0,-5 5-201 0,7 29-75 16,-2 18-41-16,8 15-33 16,0 3-16-16,5-3-30 15,-2 1-14-15,5-12-12 16,-5-8-7-16,2-10-4 15,0-13-2-15,-8-8 2 16,1-5-1-16,1 5-4 16,-4-5 1-16,0-3-3 0,-1-10-2 15,1-11 0-15,2-8-1 16,1-16-7-16,1-5 1 16,-1-13-10-16,7-8 0 15,3-7 1-15,5-8-1 16,11-6 3-16,2 0 2 0,14-6 0 15,4-2 3-15,7-3 3 16,9-1 1-16,1 2 0 16,5 5 1-16,5 6-1 15,3 4 0-15,12 1 0 16,2 10 0-16,2 6-1 16,-4 3 1-16,-2 5 0 15,1 0-1-15,2 0-1 16,5-1 10-16,6-2 15 15,-3-7-5-15,0-6 3 16,0-5 1-16,0-8 2 16,3 1 0-16,5-6-10 15,2-8-3-15,-2 0-3 0,0 1-1 16,0 3-6-16,5-3-1 16,2 4 0-16,1 3 1 15,-11-3 0-15,-5 0 3 31,-5-1-1-31,-8-3-2 16,2 4 2-16,-2-1-1 0,-6 0 1 16,-2 2 1-16,-8 2 2 15,-5 1-1-15,-8 4 3 16,-6 4 0-16,-5 0 0 16,-5 0-1-16,0 4 1 15,-4-4 0-15,-4-4-2 16,-4 4 2-16,0-3 1 15,-4-7 0-15,-10 2 5 16,2-8-1-16,-7 0 2 16,1 0-2-16,-2 0-1 15,-4 1 1-15,-1-7-2 16,4 4-1-16,-8-3-1 16,3 0 0-16,-6-6-1 0,3 1 4 15,-4-6-2-15,0-2 0 16,-5 2-1-16,-6-10-2 15,6-3 0-15,-10-8-4 16,6-18-1-16,-3-9 0 16,3-9-2-16,2-1 0 15,6-8 0-15,1-1-1 0,0-4 0 16,3-5 0-16,3 5 1 16,1 2-1-16,-2 1 1 15,3 2 2-15,-8-8 1 16,0-6 1-16,-4-4 1 15,-4 5-2-15,-1 3 0 16,-4 5 1-16,2 5-2 16,-2-2-1-16,5-1 1 15,0 6 1-15,0 8 0 16,-4 13 1-16,3 11 3 16,-3 10 2-16,-1 13 6 15,-3 7-1-15,3 16-1 16,-4 4-1-16,1 10-6 0,0 3-2 15,-4-4-3-15,4 12 0 16,-2-1-1-16,1 1 0 16,1-2 1-16,-5 2 0 15,-2-1 0-15,-3-2 4 16,-11-5-1-16,-8 0-2 0,-9 3 1 16,-3-3-1-16,-9 5 1 15,-5-2-2-15,-1 2 2 16,1 0-1-16,0-2-2 15,-3-1 0-15,-3 4 0 16,-2-1 1-16,-6 3-1 16,-2 0 0-16,-3 5 1 15,6-5 1-15,-1 5 0 16,-2 0 0-16,0-2 2 16,-3 0-2-16,-1 2 1 15,-4 0 0-15,8 3-2 16,1 0 1-16,3-6-2 0,-2 1 2 15,3-3-2 1,6-3 1-16,-1-5-1 0,-2 3 0 16,5-3 0-16,5 2 0 15,3 4 0-15,1-1 0 16,6 3-1-16,1 0 1 0,-2 2-1 16,1 3 1-16,-6-2 0 15,4 0 0-15,-2 2 0 16,-3 0 0-16,4-2 0 15,2 2 0-15,5 0-1 16,1-2-2-16,1 7 0 16,-1 1-1-16,1-4 1 15,0 4 0-15,-5-6 2 16,3 6-1-16,4-6 1 16,-2 0-1-16,6-2 1 15,-1-1 0-15,9-2 0 16,-1 0-2-16,6-3 2 15,5 1-1-15,0-1-1 0,5 0 0 16,3 3-2-16,2 0 0 16,1 3-3-16,2 2-3 15,8-5-12-15,0 0-9 16,8-3-187-16,3 0 313 16,10-7-126-16,5 2-13 0,1 5-55 15,-1 11-159-15</inkml:trace>
  <inkml:trace contextRef="#ctx0" brushRef="#br0" timeOffset="-207680.81">9393 10819 293 0,'8'0'98'0,"1"3"-32"0,-5 2 47 0,6 0 231 0,4 3-139 16,7-3-6-16,4 1-40 15,5-1-22-15,6-2-28 16,5-1-16-16,5 1-31 16,7-3-17-16,1 2 4 15,11 1 0-15,10 0 22 16,4 2 2-16,-3 3-2 15,3 3-2-15,-8 4-9 16,-5 1-1-16,0 3-9 0,3-1-4 16,5 1-14-16,13-3-5 15,8-3-7-15,3-3-3 16,2-4-8-16,3 3-2 16,6-5-2-16,11 4-3 15,-4 0 3-15,-5 5-1 16,-8 0 2-16,0 3 0 15,0 0 4-15,3-3 2 0,5-5 2 16,-8 0-1-16,0 0-1 16,0-3 0-16,-5 3-2 15,-1 0-2-15,1 0-1 16,-3 5-2-16,3-1-2 16,-6 4 2-16,-7-2-3 15,-2 1 0-15,-1-7 1 16,0 1 0-16,5-1 1 15,-2-3-2-15,2 2 2 16,0-2-2-16,-8-1 0 16,3 4-1-16,-5 4 1 15,2 4-2-15,3-3 1 16,5 3 0-16,6-3 0 16,-6 3-1-16,-3-8 1 15,-2-3 2-15,0 0 0 16,-4-9 2-16,0 4-1 0,1-1 0 15,2-4 1-15,-2 5 4 16,-5 0 3-16,-3 0 4 16,-9 5 3-16,0 3-1 15,-6 0 1-15,-3 5 3 16,-3 0 4-16,3-2-1 0,5 2-4 16,-3 0-2-16,1-2-1 15,-6 2-3-15,0-4-3 16,-2 3-2-16,2 1-5 15,-3-1 0-15,4 5-2 16,2 2-2-16,2 2 1 16,0 0-1-16,5 6 1 15,-3-6 0-15,1 2 1 16,-4-4 0-16,-1-6 1 16,-10-2 1-16,2-3 1 15,-1-6 1-15,-2-4-1 16,-5 4 0-16,3-4-2 15,-3 2 1-15,0 0-2 16,0-3 1-16,0 3-1 16,-3 5 0-16,-2-2 0 15,2 0-1-15,-5-1 2 0,3 1 0 16,-3-1-1-16,0 1 1 16,0 5 3-16,0-5-1 15,-3 5 1-15,-4-3 1 16,-7 0 0-16,-1 0-1 15,-1-2 2-15,-5-3-1 16,-3 3 7-16,-2-3 2 16,-6 0-19-16,3-6-32 0,-3-7-125 15,-7 0-106-15,5-5 429 16,-3 2-214-16,-16 0-34 16,-8 3-55-16</inkml:trace>
  <inkml:trace contextRef="#ctx0" brushRef="#br0" timeOffset="-203413.53">16556 11702 15 0,'31'3'20'0,"1"-3"2"0,-3 0 12 0,0 0 8 0,3 3 96 0,-6 2-21 0,1-5 77 15,2 3 79-15,2-1 19 16,-1 1 26-16,4 0-20 16,-2 2-74-16,7 0-53 15,1-2-12-15,7 2-56 0,1 0-12 16,0 3-19-1,2 0-9-15,0 5-20 0,0-2-5 16,-2 5-10-16,2 0-8 16,-5-3-8-16,5 0 1 15,0-5-3-15,0 0 0 16,-5 0-110-16,7 0-104 16,-2 0 311-16,-1 10-140 15,-3 17-12-15,-5 7-29 0</inkml:trace>
  <inkml:trace contextRef="#ctx0" brushRef="#br0" timeOffset="-181261.22">21233 12961 1042 0,'0'-2'423'0,"1"2"-162"0,11 2-29 0,1 9 283 0,11 15-286 0,5 6-35 0,11 23-58 16,3 9-23-16,9 18-41 15,1 2-16-15,2 1-14 16,-2-2-5-16,-8-9-7 16,0-7-9-16,-11-2-6 15,-5-7-3-15,-5-13-23 16,-8 0-19-16,-3-11-86 16,-2-10-23-16,-6-8-124 15,0-8-118-15,-5-19 649 16,0-18-399-16,3-13-46 15,-6-8-72-15</inkml:trace>
  <inkml:trace contextRef="#ctx0" brushRef="#br0" timeOffset="-181028.25">22028 12869 2884 0,'-34'-11'-370'15,"-6"48"614"-15,-5 16-166 16,-26 42-12-16,-9 13 110 16,-12 27-105-16,-8 4-21 0,-3 18-24 15,-3 3-7 1,8-19-15-16,6-10-13 0,23-36-121 16,12-13-159-16,31-45 445 15,10-16-207-15,32-47-23 16,21-30-48-16</inkml:trace>
  <inkml:trace contextRef="#ctx0" brushRef="#br0" timeOffset="-180544.86">22696 13091 2326 0,'7'-56'-435'0,"-19"22"732"16,-5 2-169-16,-16 11-28 16,-7 8 183-16,-15 23-171 15,-3 14-25-15,-8 34-45 16,-6 24-15-16,4 32-19 16,2 13-5-16,21 14 1 15,8 4 18-15,23-13 34 16,12-13 4-16,23-32-4 15,16-18 5-15,34-48-3 16,6-26 1-16,10-53-17 16,3-19-18-16,-3-38-77 15,-8-9-59-15,-22-11-192 16,-16-5 473-16,-25 14-224 16,-11 7-30-16,-10 34-109 15,-3 11-340-15</inkml:trace>
  <inkml:trace contextRef="#ctx0" brushRef="#br0" timeOffset="-179995.05">23247 12935 1322 0,'3'21'348'0,"2"11"-91"0,6 28-75 0,2 14-32 0,0 27 256 0,-5 10-219 0,-3 5-85 0,0 12-23 0,1 4-46 16,-1-4-6-16,-5-21-40 15,0-14-39-15,0-27-144 16,0-16-203-16,0-42 628 15,-5-32-320-15,-8-50-22 16,-11-16-69-16</inkml:trace>
  <inkml:trace contextRef="#ctx0" brushRef="#br0" timeOffset="-179642">23123 13033 1101 0,'34'-53'376'15,"11"13"-22"-15,13 14-113 16,6 10-48-16,7 8 270 15,0 10-248-15,6 12-76 16,0 9-33-16,-14 14-30 0,-13 6-4 16,-15 7-11-16,-14 3-9 15,-27 8-18-15,-4 2-5 16,-27-8-8-16,-8-4-4 16,-13-5-3-16,-3-13-3 15,-2-7-4-15,7-7 1 16,16-6 3-16,6-1 2 15,24 2 4-15,7 5 5 0,16 10 10 16,19 0-5-16,18 16 2 16,6 4 3-16,20 10-7 15,1 14-4-15,-3 1-5 16,-3-6-4-16,-7-7-36 16,-9-8-46-16,-10-16-223 15,-4-8 452-15,-13-26-210 16,-10-24-24-16,-21-35-131 15,-18-10-315-15</inkml:trace>
  <inkml:trace contextRef="#ctx0" brushRef="#br0" timeOffset="-176711.92">24240 12297 812 0,'0'-3'422'0,"0"2"-132"0,-2-3-26 0,2-1 305 0,-8-1-341 0,-3 1-47 0,-3-3-49 0,-6 3-32 15,-5 1-28-15,-8-5-15 16,-7 6-19-16,-7-5-6 0,-11 7-10 16,-11-6-2-16,-13 6-6 15,-5-3 1-15,-8 1-2 16,-3 1 1-16,-8 2-1 16,1 0 0-16,-4 0 0 15,-2 5-5-15,3 0 3 16,-3 3-5-16,-9 0-1 15,5 5-2-15,-13-2-3 16,4 2 0-16,0-1 0 16,2-4 2-16,-7 1-4 15,-1-4 2-15,1 2-1 16,7-3-1-16,-2 0 2 16,8-4 0-16,-3 4 0 15,9 1 2-15,6 3 1 16,1-3-3-16,9 6 0 15,7-3 0-15,5 4 0 16,8 1-3-16,8-1-3 0,8-2-2 16,5 1-1-16,16 1-2 15,0-3 2-15,8 3-1 16,0-4 4-16,8 0 0 16,-3 1 2-16,3-1 0 15,5 4 3-15,-5 1-1 16,8 4-2-16,0 6 2 15,12 14-1-15,2 2-1 0,6 14 1 16,9 9 1-16,8 19 1 16,5 9 1-16,-2 18 0 15,-1 11 2-15,-8 0 3 16,-2 5 4-16,-10 5-1 16,-9 6 3-16,-5 2-1 15,-10-1 0-15,-1-6 2 16,-2-6-1-16,0-3-4 15,2 1-1-15,6-3-2 16,0-12-1-16,8-12-3 16,-3-5 0-16,5-15 0 15,0-5 0-15,3-17 0 16,0-8-2-16,6-19-4 16,2-2-1-16,2-15-1 0,1 0 1 15,10-6 1-15,0-3 1 16,8-5 3-16,3-3 2 15,5 0 0-15,5-3 1 16,6 1 0-16,7 2 0 16,6 0 1-16,7 0-2 15,12 0 0-15,7-4 0 16,8 6-1-16,0-5 0 16,7-2 1-16,1 2 0 0,8-2 4 15,2 1 1-15,6 4-2 16,-3 2 2-16,3-2-2 15,-2 1 1-15,9 6-1 16,1 1 0-16,-5-3-2 16,-3 3 1-16,1 0 0 15,0-4 0-15,-1 0-1 16,1-1 3-16,-6-3 1 16,-3 0 1-16,2 0 1 15,-7 0 0-15,2-2-3 16,-2 2 2-16,-3 0-2 15,-8 0-1-15,-13-4 2 16,0 4-3-16,-8 0 1 16,-3 0 1-16,-6 7-1 15,-7 1 2-15,0-4 1 16,-4 4 0-16,-1-3-1 0,-4 3-1 16,-4-1 0-16,-11-4 0 15,-2 2 0-15,-6-6 0 16,-2 1-1-16,-3 4 2 15,-5 0 0-15,-3 0 2 16,-2 4-3-16,-1 0 1 16,-2 0-2-16,0 8 0 0,3 1 0 15,-1 3-5-15,2 0 2 16,0 5 0-16,1-9 1 16,-2 4-1-16,2-8 0 15,3 4 1-15,-3-7-1 16,3 3 0-16,0-4 0 15,0 3 0-15,5 2 0 16,-5-5 0-16,2 4 0 16,-7 5 0-16,2-6 4 15,0-3-1-15,-8 0 1 16,1 0 2-16,-1-3 5 16,-5-7 2-16,0-9 6 15,0-10 1-15,-8-17-3 16,0-7-1-16,-5-18-4 0,0-7-3 15,-1-5-1-15,-1-10-4 16,-1-7-1-16,3-9-1 16,-3-9 0-16,-3-4-1 15,-2-7 1-15,-3-10 0 16,-2-5-1-16,-3-5 0 16,0 1 1-16,5-5-1 15,0-1 0-15,-1 9 1 16,4 13-1-16,4 8-1 15,-4 17-8-15,-3 12-22 0,-9 18-81 16,4 10-94-16,-3 13 333 16,-2 14-172-16,-3 3-24 15,8 0-28-15</inkml:trace>
  <inkml:trace contextRef="#ctx0" brushRef="#br0" timeOffset="-175529.15">24713 13289 753 0,'52'-5'214'0,"16"2"4"0,17-13-44 0,10-2-40 0,5-1 300 0,-2-2-252 15,0 0-61-15,5-3-26 0,-3 3-47 16,1 2-7 0,-6 1-2-16,-3 2 6 0,-3 3 10 15,-6 0 6-15,-9 5-1 16,-4 2 5-16,-9 6 8 16,-6 0 5-16,-10 6-17 15,-5 2-7-15,-3 2-3 16,0-2 1-16,-6 0-11 15,4-5-7-15,-4 2-7 16,1-5-6-16,-5 0-5 16,-1-3-3-16,3-5-3 15,0 3-2-15,-3 0 6 16,4 0 1-16,-4 2 4 16,0-2 2-16,-2 5-1 15,3-3 0-15,-4 3-3 16,4 0-1-16,-3 0-3 15,-1 0-1-15,1 3 3 0,0-3 3 16,5 0 1-16,0 0 1 16,0 0-4-16,-2 0-1 15,4 0-3-15,1 2-3 16,-3 1-1-16,3 2-4 16,-3-2-1-16,-5-1 3 15,-3 1 1-15,8-3 3 0,-4 0-1 16,0 0 2-16,-1 3-2 15,5-3 0-15,0 0-3 16,0 0-1-16,4 0-1 16,-4 0 0-16,1 0 1 15,1-3-1-15,-2 0 2 16,0 1 0-16,-8 2 0 16,3-3-1-16,-7 6-2 15,0 2 1-15,-1 3-3 16,-3 3 0-16,4 2 1 15,-1 0-2-15,4-2 1 16,-7 2 0-16,3 0 0 16,0-5 0-16,-8 0-1 15,5-3-1-15,-8 3-32 16,-1-3-34-16,0-2-113 16,-4 0-129-16,-10-6 493 0,-13 3-260 15,-7-5-24-15,-2-6-62 16</inkml:trace>
  <inkml:trace contextRef="#ctx0" brushRef="#br0" timeOffset="-165012.72">7085 13912 400 0,'3'28'95'0,"10"1"47"0,5 0-8 0,14-5-23 0,10-3 257 0,6 0-153 0,5 0-41 16,5-2-22-16,0-1-49 16,0-5-30-16,3 1-19 15,-3-1-10-15,-2 0-10 16,2 0-10-16,4 3-4 16,0-3-5-16,8 3 6 15,-8-5 14-15,4 2 10 16,0-5 4-16,-1 0-13 15,-7-3-4-15,3 3-3 0,-3 0-1 16,0 0-6-16,5 0-4 16,3 2-1-16,3-2-6 15,-6 0-1-15,1 0-1 16,-4-3-2-16,-1 1-2 16,-12-1 3-16,1 3-4 15,-9 0 4-15,4 0 3 16,-9 8 27-16,6-1-2 15,-3 4-5-15,2-1 1 0,4 4-7 16,-4-1-3-16,6-5-5 16,-5 2-4-16,2-7-5 15,-1-2 1-15,0-5 0 16,-4 1 0-16,0-8 2 16,0 3 4-16,-4-2 5 15,-3-2 2-15,2 4-3 16,-3-4 1-16,-3 4 8 15,2-3-1-15,1 1 3 16,-4 2-2-16,4-3-1 16,2-5-2-16,3 3 0 15,3-1-4-15,1 1-1 16,6 3 1-16,-6 2-1 16,-2 0-1-16,-2 10-1 15,3 1 1-15,-8 2 3 0,3 5 5 16,-6 1 3-16,-2-3-2 15,0 2-4-15,0-5-2 16,-1-2-6-16,1 1-2 16,0-8-4-16,2 4-6 15,1-8-2-15,2 2 1 16,0-2-1-16,3 3-2 16,2-3-9-16,-2 0-51 0,2 0-114 15,-7 0-57-15,2 4 382 16,-6-3-205-16,-25 6-27 15,-11 2-42-15</inkml:trace>
  <inkml:trace contextRef="#ctx0" brushRef="#br0" timeOffset="-163879.09">6935 17102 1440 0,'2'29'-494'0,"14"-17"838"0,8-3-141 0,13-5 5 15,8 0 261-15,21-8-259 16,10-1-68-16,6-7-41 16,3-7-26-16,2 1-28 15,-2 1-13-15,2-3-15 16,3 4-7-16,2 0-5 0,-2 3-2 15,1 0 3-15,-4 1 1 16,-5-3 5-16,0 1 0 16,-3 2 4-16,3-4 2 15,0 3-3-15,0 0 1 16,-8 5-3-16,5 0-1 16,-10 0-1-16,-1 3-3 15,-4 2-3-15,-3-2-1 16,-3 5-1-16,-3 0 0 0,6 0-1 15,-5 5 1-15,4-2-2 16,-2 2 1-16,-6-5-1 16,2 3 0-16,-9-1 0 15,4 1 0-15,-11 1 0 16,3-3-1-16,-8 7 2 16,3 0 1-16,-2-5 3 15,-2 2 1-15,-2-5-3 16,3 4 1-16,0-8 3 15,0 4 4-15,4 0 7 16,0 0 0-16,0 0-2 16,-5 0-1-16,-3 0-2 15,-3 4 0-15,-10 0-3 16,-5 1-3-16,2-2 0 16,-8-1-4-16,6 1 0 15,-3 0 0-15,-3-1-2 0,4 1 3 16,3 0-1-16,-4 2 4 15,5 0 2-15,-2-2 2 16,2 2 3-16,0 0 4 16,3-5 7-16,2-2-1 15,1 2-3-15,5 0-4 16,2-4-3-16,3 0-1 16,6 1-2-16,2 3-3 0,0-1-2 15,5 1 0-15,-2 1 0 16,-1 6 2-16,-2-6 17 15,-3 2-2-15,1-3 0 16,-3 0 0-16,-1 0-6 16,-4 0-5-16,-4 0-4 15,1 0-3-15,-5-3-3 16,2 3-1-16,-8-1-2 16,-2-3-1-16,-3-4-20 15,-3 0-48-15,0-9-159 16,3-6 340-16,-3-11-150 15,-2-3-16-15,-8-5-97 16,5-3-191-16</inkml:trace>
  <inkml:trace contextRef="#ctx0" brushRef="#br0" timeOffset="-160527.1">14705 15473 313 0,'-13'6'109'0,"5"-1"-8"0,3 0 42 0,5 3 279 0,5-3-83 0,12 1-6 0,24-6-66 16,4-3-33 0,21-5-80-16,4-2-29 15,19-14-42-15,8 0-24 0,25-5-25 16,-1 0-13-16,4 0-14 15,4 0-3-15,-2 5-1 16,5-2-2-16,8 2-2 16,-4-3 1-16,-4 4-2 15,0-1-3-15,8 3 2 16,0 2 0-16,-10-2 2 16,-1 8 0-16,-10 0 1 15,0-2 0-15,5 11 1 16,-5-4 0-16,-4 3 1 15,-8 0 1-15,-4 2-1 16,-3-1 2-16,2 0 0 16,1-1 1-16,0-2 0 0,-8 3 0 15,-5-1 1-15,-8 2-2 16,-3 1 0-16,-2-1-1 16,-4 3-2-16,-1 0 1 15,2 3 2-15,0 2 1 16,-5 0 13-16,2 3 1 15,-10-4 4-15,2 3 1 16,-5-2 0-16,-1 3 3 0,-4-5 7 16,-2-1 0-16,2-2-3 15,0 0-2-15,1 0-6 16,0 0-2-16,-5 0-6 16,4 0-4-16,-3-5-3 15,-2 5-1-15,2-5-2 16,-5 5 1-16,-3-3-1 15,-2 3-1-15,2 0 1 16,0-4 0-16,-5 3 6 16,0 1 6-16,3-3 6 15,2-1 0-15,-2 0 1 16,2-4 3-16,-2 3-3 16,-11-3-1-16,0 3-3 15,0-2 3-15,-6 6 6 16,-1-2-1-16,-4 3-4 15,1-5-1-15,-3 5-1 0,-3 0-3 16,3 0-2-16,-3 1-2 16,0 3-5-16,-2-4-3 15,2 0-1-15,0 0-2 16,-5-5-19-16,0 2-52 16,-3-7-188-16,-5 2 382 15,0-7-169-15,-13 1-18 16,-51-31-66-16,-12-25-211 0</inkml:trace>
  <inkml:trace contextRef="#ctx0" brushRef="#br0" timeOffset="-159628.46">17791 11776 800 0,'-3'14'201'0,"6"-1"-111"0,10 0-6 0,3 0 187 0,6 3-109 16,2 0-16-16,13 5-22 15,4-2-15-15,5 2 14 16,6-3-3-16,11 1-21 16,6-1-24-16,-3 6-19 0,2 0-8 15,-2 0-16-15,-2 2-6 16,-1-2-13-16,-2 0-4 16,2 2-5-16,1-5 22 15,10-5 9-15,5 0 0 16,3-6-1-16,-5 5-2 15,-6-7-8-15,3 4-1 16,-8 1-5-16,-3 0-4 0,-2 3-6 16,-3-3 2-16,7 3 15 15,1-3 3-15,0-2 0 16,0-2 0-16,-4-5-1 16,0 0-3-16,-6-4-3 15,4 1-3-15,-4 2-2 16,-3 1 1-16,-3 4 4 15,5-4 0-15,1 5 1 16,-1-1 0-16,3-4-1 16,-2 1-3-16,-3-6-1 15,5 1 0-15,-5-4 0 16,0-4-1-16,-1 0 4 16,-4 3 0-16,-6-3 0 15,-5 0-3-15,-10 4-20 16,-6 4-67-16,-11-4 96 0,-7 1-27 15,-12 2-8-15,-8-8-10 16</inkml:trace>
  <inkml:trace contextRef="#ctx0" brushRef="#br1" timeOffset="-144163.27">10673 3425 892 0,'0'16'405'0,"-3"5"-144"0,-5 13-31 0,-2 6 252 0,4 5-314 0,-2 5-36 0,3 6-92 16,-3 2-90-16,3 3-358 15,-1-6 623-15,-9 2-262 16,-4-6-48-16,6 1-156 16,-3-3-526-16</inkml:trace>
  <inkml:trace contextRef="#ctx0" brushRef="#br1" timeOffset="-143831.87">10567 4676 2261 0,'8'8'68'15,"-5"13"50"-15,2 26-9 16,-5 9-11-16,-6 13 169 15,-1 5-157-15,-1 5-110 16,5 3-90-16,-2-8 138 16,7 0-39-16,-7-16-15 15,2-8-36-15</inkml:trace>
  <inkml:trace contextRef="#ctx0" brushRef="#br1" timeOffset="-143311.16">10445 5644 1707 0,'0'58'207'0,"-2"8"-40"0,-1-2-41 0,-2 2-41 0,2-8 100 15,3-5-235-15,0-3 82 16,5 0 18-16,1-10-58 16,-6 10-31-16</inkml:trace>
  <inkml:trace contextRef="#ctx0" brushRef="#br1" timeOffset="-142316.24">8039 12959 1328 0,'-4'13'469'0,"4"3"-259"0,0 13-25 0,0 8 248 0,4 13-253 0,5 5-39 0,0 11-49 15,2-2-21-15,2 7-31 16,-1-2-10-16,-8-7-12 0,1-3-3 15,-2-11-4-15,-3-7-2 16,0-16-23-16,0-8-55 16,-4-17-206-16,-4-13 407 15,0-15-172-15,-5-5-19 16,-3-21-96-16,8-4-249 0</inkml:trace>
  <inkml:trace contextRef="#ctx0" brushRef="#br1" timeOffset="-141573">7928 15764 1900 0,'42'-13'-606'0,"-18"30"1084"0,-8 11-258 0,1 35-38 0,-1 15 269 0,-3 20-263 16,-4 5-46-16,-2 0-57 15,-2 0-19-15,-2-8-38 0,2-11-11 16,3-12-86-16,0-17-69 16,8-15-227-16,-2-11 567 15,6-32-273-15,-4-2-32 16,-12-24-124-16,-4-3-508 16</inkml:trace>
  <inkml:trace contextRef="#ctx1" brushRef="#br1" timeOffset="107792.61">30831 17068 0</inkml:trace>
  <inkml:trace contextRef="#ctx0" brushRef="#br1" timeOffset="-114563.25">17722 15701 1371 0,'4'-16'454'0,"-4"0"-254"0,-3-5-20 0,-10-3 233 0,-4-5-226 0,-8-5-35 16,-12 7-51-16,-4-2-23 15,-16 11-50-15,-1 12-22 16,3 25-26-16,-6 20-10 15,8 38-20-15,3 21-1 0,13 42 17 16,5 5 5-16,19 4 15 16,8-6 8-16,12-8 8 15,12-9 6-15,18-28 6 16,8-21 6-16,21-43 17 16,8-26 8-16,16-45 9 15,-7-21-2-15,-5-32-4 16,-4-16-1-16,-24-20-7 15,-9-4-4-15,-25 1-21 16,-20 2-24-16,-15 11-65 16,-11 9-29-16,-11 17-152 15,4 21 404-15,-1 22-207 16,-6 23-27-16,-1 27-83 16,8 10-249-16</inkml:trace>
  <inkml:trace contextRef="#ctx0" brushRef="#br1" timeOffset="-103061.14">7833 9074 1461 0,'8'53'500'0,"-6"21"-263"0,-4 24-46 0,-1 13 264 0,-10 21-271 0,0 5-47 0,1-5-58 16,0-1-52-16,7-28-171 15,7-13-186-15,5-39 525 16,1-18-251-16,-2-38-37 16,5-19-56-16</inkml:trace>
  <inkml:trace contextRef="#ctx0" brushRef="#br1" timeOffset="-101246.36">18839 10930 360 0,'11'5'167'0,"8"-5"20"0,10 21 20 0,0 3 402 0,0 16-270 16,-5 10-127-16,2 21-59 15,-10 11-36-15,-6 12-122 16,4 1-118-16,4-20 196 0,11-2-70 15,3-36-28-15,1-8-30 16</inkml:trace>
  <inkml:trace contextRef="#ctx0" brushRef="#br1" timeOffset="-94164.25">26544 11222 689 0,'-3'5'303'15,"6"3"-82"-15,5 25 31 0,0 12 348 0,2 25-310 0,4 12-74 16,-7 13-48-16,-1 5-25 15,-6 22-45-15,0 2-22 16,0-8-29-16,-6-5-13 16,1-21-15-16,0-8-4 15,5-20-4-15,0-12-43 0,0-21-118 16,3-9-70-16,2-23 359 16,0-2-185-16,0-20-24 15,-7-8-38-15</inkml:trace>
  <inkml:trace contextRef="#ctx0" brushRef="#br1" timeOffset="-83463.76">30736 3972 1033 0,'-2'32'463'0,"-1"14"-184"0,-2 21-87 15,1 10 265-15,-3 10-294 0,2 7-36 0,-3-2-56 16,3-2-22-16,2-8-27 15,2-8-40-15,1-16-192 16,0-8 297-16,21-26-109 16,-1-16-13-16,-7-21-66 0,-1-1-148 15</inkml:trace>
  <inkml:trace contextRef="#ctx0" brushRef="#br1" timeOffset="-82797.18">30665 5462 1536 0,'3'50'-519'0,"-1"3"833"0,1 0-171 0,-3 13-47 0,-5 10 225 0,2 1-232 15,-2-3-35-15,2-3-152 16,-2-7-268-16,9-14 562 0,-8-13-255 16,-9-21-25-16,1-6-56 15</inkml:trace>
  <inkml:trace contextRef="#ctx0" brushRef="#br1" timeOffset="-82545.64">30546 6726 2219 0,'45'66'-397'0,"-32"-11"640"16,-5 11-167-16,-8 14-27 15,-1 4 86-15,-3-2-237 16,-7 0-172-16,-3-13 439 16,-6-6-207-16,-9-23-32 15,0-6-50-15</inkml:trace>
  <inkml:trace contextRef="#ctx0" brushRef="#br1" timeOffset="-82080.31">28915 6913 1070 0,'-3'53'230'0,"1"8"-41"16,-9 18-64-16,-2 0-35 0,-3 3 178 0,-2-2-269 16,2-14 17-16,4-3 33 15,3-34-55-15,-2-9-14 16</inkml:trace>
  <inkml:trace contextRef="#ctx0" brushRef="#br1" timeOffset="-81878.79">28524 7048 2746 0,'103'61'-385'0,"-42"-43"605"16,0-5-158-16,5-7-20 16,0-9 62-16,-3 3-295 15,-6-5 286-15,-20 15-102 16,-12 4-18-16,-20 15-76 15,-5 5-176-15</inkml:trace>
  <inkml:trace contextRef="#ctx0" brushRef="#br1" timeOffset="-81413.88">28397 8111 2806 0,'151'64'-324'0,"-3"-59"551"0,21-5-171 0,26-13-17 0,11-3 91 0,23-5-82 0,3 0-15 16,6 7-11-16,-6 1-8 15,-10 8-6-15,-10 0 15 16,-5 2-198-16,-13 6 236 16,-17-1-74-16,-20 2-8 15,-40-4-53-15,-20-1-105 16</inkml:trace>
  <inkml:trace contextRef="#ctx0" brushRef="#br1" timeOffset="-79813.38">30536 8626 559 0,'9'8'317'0,"3"15"23"0,1 18-1 0,0 9-63 0,-2 24 284 16,-3 9-326-16,-6 15-84 15,-4 10-32-15,-1 0-56 16,-8-2-18-16,-2-14-42 0,3-7-62 16,2-29-285-1,8-12 505-15,-4-38-207 16,-4-14-20-16,-1-16-116 0,1-18-342 16</inkml:trace>
  <inkml:trace contextRef="#ctx0" brushRef="#br1" timeOffset="-78028.18">29281 3695 1996 0,'1'95'-395'0,"-2"-21"803"0,-7 5-239 0,-4 8-46 0,0-1 173 0,3-8-277 16,1 0-109-16,4-4 153 15,0 0-24-15,-13-19-55 16,5-7-38-16</inkml:trace>
  <inkml:trace contextRef="#ctx0" brushRef="#br1" timeOffset="-76480.09">29022 8719 2110 0,'0'25'153'0,"1"16"22"0,2 25 5 16,-3 17-50-16,-4 23 228 15,-5 7-217-15,1 1-53 16,0-6-49-16,4-15-214 0,4-14 254 15,1-39-85-15,2-19-20 16,-3-29-63-16,5-13-138 16</inkml:trace>
  <inkml:trace contextRef="#ctx0" brushRef="#br1" timeOffset="-67296.9">32014 5676 1651 0,'31'-32'19'0,"9"-10"102"0,-6-6 17 0,1-6-24 0,-12 4 210 0,-4-4-164 0,-7-3-26 16,-12-1-22-16,-8 2-23 16,-12-4-15-16,-22 3-25 15,-8 0-10-15,-19 4-15 16,-10 3-6-16,-16 13-7 15,-8 11-6-15,-16 23-9 16,-8 11 0-16,-16 29-14 16,-7 16-1-16,-17 29-4 15,-7 13 1-15,-10 34 2 16,-6 18 2-16,-5 11 5 16,2 6 8-16,16 18 15 0,-3 6 9 15,19-1 11-15,9 6 2 16,28 7-3-16,13-5-2 15,34-13-4-15,26 1-7 16,39-17-6-16,30-10-4 16,46-25 3-16,23-19 0 15,36-34 5-15,26-17 1 0,40-43 6 16,14-15 1-16,30-43 3 16,2-18-2-16,0-37 11 15,12-20 10-15,-17-20 17 16,-3-13-13-16,-18-15-10 15,-11-9-3-15,-34-10-7 16,-16-3-4-16,-27 0-6 16,-15 9-6-16,-32 15-14 15,-12 10-19-15,-29 17-92 16,-8 9-96-16,-21 17 338 16,-7 8-174-16,-10 19-19 15,-8 6-26-15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9:24:35.5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4663 10238 739 0,'-16'38'285'0,"0"8"-134"0,-5 23-32 0,-3 6 254 0,-10 27-175 0,1 4-60 16,-8 10 26-16,-1-3-9 16,-1 4-39-16,-2-1 13 15,3-5-17-15,3-4-16 16,7-12-38-16,3-5-8 0,5-16-23 15,-2-8-11-15,10-13-24 16,5-11-45-16,3-18-108 16,3-11-72-16,8-16 383 15,-6-7-208-15,14-27-23 16,4-6-36-16</inkml:trace>
  <inkml:trace contextRef="#ctx0" brushRef="#br0" timeOffset="546.34">4673 10156 871 0,'19'16'-367'0,"2"10"613"0,4 6-98 0,4 10-22 0,-1 8 283 0,1 14-219 16,-4 7-41-16,-4 24-3 15,-1 3-39-15,-7 5-2 16,-1 0 15-16,-4-3-36 15,0 1-8-15,-3 3-17 16,-2-1-27-16,2-8 6 16,-1-5-11-16,3-16-6 15,-1-3-10-15,1-18-21 0,-2-5-35 16,3-17-131-16,-5-4-197 16,-2-14 595-16,3-11-302 15,-8-12-33-15,3-14-56 16</inkml:trace>
  <inkml:trace contextRef="#ctx0" brushRef="#br0" timeOffset="979.84">4335 11025 1371 0,'-5'32'-459'0,"8"-15"788"0,10-5-109 0,18 1-17 0,6-5 260 0,19-4-259 0,2 2-73 15,5-3-44-15,5 0-18 16,-9 2-26-16,2 0-56 0,-12 2-299 15,-3-6 440-15,-9-6-159 16,-8-3-18-16,-13-13-110 16,-4 0-318-16</inkml:trace>
  <inkml:trace contextRef="#ctx0" brushRef="#br0" timeOffset="2762.2">4288 13299 293 0,'-8'-13'-79'0,"5"3"123"0,-2 2-26 0,5 0 6 0,-3-3 49 0,1 1-9 0,-1-1 38 15,3 0 55-15,-3 4 9 16,3-1 29-16,-2 5 35 15,2 0 13-15,0 1-10 16,0 2-53-16,0 0-27 0,0 21-26 16,5 3-15-16,3 13-33 15,-3 9-8-15,3 16-13 16,0 8-5-16,-5 4-10 16,2 1-7-16,-5 7-9 15,0 1-5-15,0-5-5 16,-5 3-3-16,2 3-11 15,-2-2 2-15,-1-5-5 16,1-6-10-16,0-10-47 16,5-8-42-16,-3-16-118 15,1-11-163-15,-1-15 632 16,3-17-361-16,0-7-40 16,0-19-66-16</inkml:trace>
  <inkml:trace contextRef="#ctx0" brushRef="#br0" timeOffset="3432.19">4282 13125 1365 0,'-2'-8'62'0,"2"0"41"0,0-2 9 0,13 2-28 0,13 0 155 0,6 0-143 0,21 8-38 15,5 0-19-15,3 2-10 16,1 12-8-16,-4 4 14 15,0 6 1-15,-5 5 5 16,-8 0 14-16,-11 8 41 16,-9 0 13-16,-5 3 9 15,-12 5-6-15,-7 5-11 16,-7 5-13-16,-14 3-17 16,-4 2-12-16,-9-10-15 0,-8 0-7 15,-1-17-8-15,5 0-7 16,0-17-10-16,4-3-5 15,5-5-12-15,7-4-7 16,12 0-15-16,5 0-3 16,14 5 1-16,6-1 3 15,16 0 5-15,2 0 5 0,10 8 10 16,1-7 9-16,1 16-3 16,3-1 6-16,-4 8 7 15,-3 5 5-15,-4 0 1 16,-6 8 8-16,-7 5 7 15,-13 3 6-15,-8 5 8 16,-9-5 2-16,-14 5 0 16,-7-3-6-16,-10-2-14 15,-2-5-17-15,-11-9-40 16,-4-3-23-16,-8-11-86 16,-2-4-6-16,-6-10-82 15,2-2-80-15,2-8 518 16,7 2-348-16,11 5-10 15,10 18-33-15</inkml:trace>
  <inkml:trace contextRef="#ctx0" brushRef="#br0" timeOffset="4715.92">4850 16130 422 0,'0'-7'146'0,"0"6"11"0,0-6-9 0,3 2-18 0,1-4 350 16,0 1-184-16,-4 0-77 15,0 0-25-15,0-4-30 16,0 4-34-16,-8 4-22 0,-1-5-16 16,-11 5-24-16,0 0-11 15,-14 4-16-15,2 0-7 16,-18 8-11-16,-4 9-4 16,-7 12 0-16,-10 4 4 15,2 21 2-15,-5 7 3 16,3 13-6-16,2 3 2 15,3 10 4-15,5 3-4 16,11 10-8-16,5 3-4 0,16 0-7 16,8 0-6-16,21 7-7 15,10-2-7-15,22-1 10 16,10-12 0-16,22-9 1 16,7-12-1-16,22-21 3 15,10-14 0-15,5-23 2 16,-1-13-24-16,-11-16-99 15,-2-9-97-15,-4-17 345 16,-15-19-169-16,-26-16-15 16,-12 0-34-16</inkml:trace>
  <inkml:trace contextRef="#ctx0" brushRef="#br0" timeOffset="5946.79">6315 11144 289 0,'21'0'91'0,"-2"4"-32"0,6-12 18 0,4 1 205 0,4 2-129 0,0 0-19 15,4 2-13-15,0 0-15 16,5 3-19-16,-10-2-6 15,5 4 3-15,0 1 0 0,1 0-12 16,3 6-4-16,1-5-5 16,-2 0-25-16,0 0-7 15,4 1-8-15,1 0-5 16,0 2-1-16,6-6 12 16,1 2 4-16,4 2-1 15,2-2 5-15,-5 2-3 16,0-2-5-16,0 6-3 15,2-5-5-15,-2 0-6 16,0-4-4-16,1 4-2 16,0-4-2-16,4 0-1 15,-5 4-1-15,5-4-1 16,0 4 1-16,-8 4 1 16,-2-3 1-16,-2 3-4 0,-6 0 1 15,-6-4-113-15,-1 4-125 16,-4-8 350-16,4 0-152 15,-8 5-15-15,3-5-31 16</inkml:trace>
  <inkml:trace contextRef="#ctx0" brushRef="#br0" timeOffset="6979.08">6248 13845 393 0,'-8'0'109'0,"0"1"64"0,4-1-25 0,1 4-29 0,6-4 292 16,-3 0-178-16,8 0-56 16,8-4-39-16,9 3-49 15,4-6-5-15,12 3 0 16,6-1-1-16,18 0-3 16,1-2-17-16,8 6-13 15,0-2-2-15,-4 3-13 16,5 0-7-16,-3 0-12 15,-1 3-2-15,6 2-5 16,-3-2 3-16,2 2-1 16,-7-4 0-16,0 6-1 15,-3-7 1-15,-6 5-3 16,-1-2 1-16,-1-3-2 16,-4 1-3-16,0 3 0 15,1-4 2-15,-2 0-1 0,-1 0 2 16,-11 0 2-16,5 0-57 15,-17-4-272-15,0 0 452 16,-20-4-170-16,-10-5-13 16,-16-3-119-16,-15 3-326 15</inkml:trace>
  <inkml:trace contextRef="#ctx0" brushRef="#br0" timeOffset="7899.32">6133 16846 274 0,'0'0'93'15,"0"5"-5"-15,5-2 59 0,8-1-8 0,6 1 314 0,6-3-154 0,-1 0-26 0,6 0-63 0,6 0-45 16,2 0-16-16,11 0-52 16,4 0-15-16,10 0-21 15,3 3-13-15,-5 4-18 16,1-1-2-16,4 2-15 16,-1-3-7-16,-2 3-1 15,-2 0 0-15,0-3-2 16,-3 3 2-16,5-5-2 15,-2-1 1-15,0-4 3 16,-6 2 4-16,-7-3 3 16,-3-2 2-16,-8-1 7 15,-6 0 0-15,-12-3-105 16,-1 3-102-16,-4-2 275 16,1 0-111-16,-7-2-16 15,-2-3-29-15</inkml:trace>
  <inkml:trace contextRef="#ctx0" brushRef="#br0" timeOffset="47383.01">30517 12877 1001 0,'42'-16'-467'0,"-39"10"790"0,-8 4-117 0,-11-1 6 0,-5 3 385 0,-16 3-377 0,0 2-35 16,-8 0-67-16,0 1-26 15,-10 2-26-15,-1-6-12 16,1 1-19-16,-4-3-11 0,7 0-12 16,4 3-6-16,3-1-8 15,3 6-1-15,5 0-5 16,0 3 0-16,5 2 1 16,3 3-2-16,5 0 11 15,3-1 2-15,3 1 1 16,4 3 3-16,1-3 3 15,3 2-2-15,2 1 4 16,0 2 2-16,1 2-1 16,6 4-2-16,1 5 0 15,-3 5-2-15,6 15 1 16,2 1-4-16,3 19 0 16,3 7 2-16,-3 8 3 15,0 4 6-15,2 8 2 0,-7 11 0 16,2-2 4-16,-5 6-5 15,-3-6 0-15,1-5-3 16,-1-8-4-16,-2 0-1 16,2-2-5-16,1-2 1 15,0-3-5-15,2 1 3 16,2-10-4-16,5 0 3 16,-4-7 1-16,0-6 0 15,-1-8 4-15,-4-5 1 0,2-6 3 16,-3-2 3-16,-5-8-3 15,3-5 0-15,-3-11 0 16,3-5-5-16,2-6-10 16,6-2-2-16,-3-5 0 15,14-3 0-15,14-5 2 16,9-1-1-16,16-7 5 16,7 0-1-16,12-8 1 15,10 2 0-15,0 1 1 16,5-6 1-16,3 8-4 15,2-2 2-15,-2 7 0 16,-13-2 2-16,-6 5 2 16,-8 0-27-16,-11-3-113 15,-11-4-87-15,-8-4 351 16,-8-7-173-16,-20-3-18 0,-13-3-35 16</inkml:trace>
  <inkml:trace contextRef="#ctx0" brushRef="#br0" timeOffset="47796.49">29717 14167 2225 0,'2'3'-512'0,"25"-3"882"0,15 0-201 0,19 0-46 0,10 0 201 16,6 0-193-16,5-3-32 15,-8-2-46-15,-3 2-12 16,-10 0-121-16,-6 1-114 16,-13-6 299-16,-10 3-133 15,-19-14-16-15,-7-10-29 16</inkml:trace>
  <inkml:trace contextRef="#ctx0" brushRef="#br0" timeOffset="49763">26980 14294 404 0,'-16'-8'-90'0,"11"3"178"0,5 2-26 0,0-2 74 0,5-1 238 0,3 4-92 15,-3-1 11-15,6 3-7 0,2-2-85 16,3 4-18-16,5 6-32 16,11-3-30-16,5 6-10 15,13-3-21-15,0-3-11 16,13 0-20-16,5-2-8 15,6-3-16-15,1 0-8 16,11 0-8-16,4 0-4 0,2-8-3 16,-2 6-1-16,-8-4-4 15,-3 1 0-15,-8 5 2 16,-5-3-4-16,-7 1 1 16,-4 2-1-16,-7 5 1 15,-1 0-1-15,-2 3 1 16,-5-3 1-16,-1 1 0 15,-2-1 1-15,-5 3 1 16,-3-5-1-16,-5-1 3 16,-8 1-1-16,-8-3 0 15,0 3 1-15,-6-1 2 16,1-2 1-16,-3 0 5 16,0 0 3-16,0 0 2 15,0 0 2-15,0 0-7 16,0 0 0-16,0 0-4 15,0 0-2-15,0 0-6 16,0 0-2-16,0 0-28 0,0 0-43 16,0 0-123-16,0 0-219 15,0 0 646-15,-3 0-325 16,-50 0-35-16,22-2-73 16</inkml:trace>
  <inkml:trace contextRef="#ctx0" brushRef="#br1" timeOffset="1737.04">10144 3507 143 0,'11'-3'5'0,"7"6"1"0,9-3-5 0,2 8 1 0</inkml:trace>
  <inkml:trace contextRef="#ctx0" brushRef="#br1" timeOffset="13950.47">12547 15998 267 0,'-19'29'29'0,"6"0"-22"0,3-8-1 0,-1 0 7 0,8-9-19 0,1-3-7 0,2-9-5 15,2 0 2-15,1-5 7 16,2-8 1-16,1-6 5 16,2-2 1-16,-3-4 0 15,8-4 0-15,3 0 2 0,-3 4 2 16,8 1-2-16,-5 3 0 15</inkml:trace>
  <inkml:trace contextRef="#ctx0" brushRef="#br1" timeOffset="19099.28">12349 15962 1169 0,'-45'5'255'0,"-3"-6"-56"0,-2-12-31 0,-5-7-48 0,-6-9 248 16,0-4-204-16,0-8-40 16,-2 4-7-16,0-8-15 15,-1-5-3-15,-7-6-24 16,-3-4-11-16,-5-6-17 16,-3-3-9-16,0-5-15 15,4 0-6-15,12-8-1 16,8-5-4-16,21-11-4 15,4-5-2-15,21 8-3 16,4 4-3-16,16 4-2 16,8 5-2-16,17 5-7 15,9 9-1-15,19 15-3 16,5 11-1-16,8 23 2 16,1 11 3-16,-2 19 1 15,1 15 3-15,-6 14 6 16,-4 5 3-16,-9 10 4 0,-5 3 1 15,-7 6 7-15,-12 3 2 16,-17 15 2-16,-7 1 4 16,-20 11 1-16,-11 1-3 15,-18 3-6-15,-13 5-3 16,-14-6-16-16,-13-1-10 16,-21-7-20-16,-9-4-11 15,-8-8-4-15,-3-6 0 0,-1-5 15 16,9-4 9-16,21-13 25 15,12-3 9-15,35-13 8 16,23-5 5-16,40-15 22 16,15-9 6-16,30-12-1 15,21-9-2-15,29-16-7 16,18 0-4-16,10-8-6 16,-4 0-5-16,-2-3-10 15,1 2-6-15,-5 0-48 16,-5 9-66-16,-18 0-294 15,-3 6 598-15,-21 17-260 16,-13 2-28-16,-27 5-143 16,-18-2-446-16</inkml:trace>
  <inkml:trace contextRef="#ctx0" brushRef="#br1" timeOffset="20001.11">7590 17032 536 0,'-13'-20'196'0,"2"3"5"0,11 5 35 0,8-1-15 0,16 9 387 0,13 0-318 0,29 4-102 16,21-8-34-16,29-9-57 15,11-3-19-15,22-14-32 16,20-6-16-16,4-15-52 16,3-6-100-16,12 0 177 15,7 3-70-15,-21 13-7 16,-11 3-17-16</inkml:trace>
  <inkml:trace contextRef="#ctx0" brushRef="#br1" timeOffset="20618.71">13177 14500 1368 0,'-24'-37'420'0,"-2"0"-254"15,-14-18-53-15,-17-14 243 16,-23-10-243-16,-14 2-61 15,-25 6-32-15,-10 5-8 16,-30 18-7-16,-10 8-1 16,-8 22 3-16,-11 13 7 0,-12 23 5 15,-5 19 0-15,-1 34-12 16,-5 17-1-16,5 25-20 16,10 22-6-16,9 47-11 15,12 23-7-15,30 33 20 16,18 13 23-16,48 26 34 15,29 0 3-15,72-6-12 16,28-4-4-16,55-51-10 16,24-23 8-16,53-63 14 15,14-31 5-15,36-58 33 16,9-28 13-16,3-53 21 16,2-23-3-16,-14-45 2 15,-10-14 2-15,-29-28-37 16,-21-14-11-16,-40-21-26 0,-21-17-18 15,-56-2-84-15,-19-4-58 16,-44-1-185-16,-13 3 481 16,-20 24-238-16,-15 14-25 15,-25 44-108-15,-46 18-337 16</inkml:trace>
  <inkml:trace contextRef="#ctx0" brushRef="#br1" timeOffset="21099.22">7891 13644 914 0,'41'12'305'0,"4"5"9"0,17 15-50 0,8 5-96 0,12 13 300 0,14 11-257 16,30 7-61-16,3-4-28 15,3-6-46-15,3 0-11 16,18-13-20-16,3 0-13 0,3-3-10 16,-4-2-8-16,4-3-6 15,7 2-1-15,-11-4-1 16,-15 2-40-16,-16 0-280 15,-10 5 447-15,-30-5-168 16,-15-3-20-16,-35-10-105 16,-10-8-230-16</inkml:trace>
  <inkml:trace contextRef="#ctx0" brushRef="#br1" timeOffset="42832.72">29005 7093 668 0,'25'79'-284'0,"-21"-23"418"0,-4 4-15 0,-3 7-24 0,3-4 194 0,-5 3-166 0,-3 0-29 15,0-13-290-15,3-3 273 16,-3-16-77-16,0-6-15 15,0-33-74-15,0-7-123 16</inkml:trace>
  <inkml:trace contextRef="#ctx0" brushRef="#br1" timeOffset="43033.72">28627 7389 1720 0,'29'24'-721'0,"13"-14"1162"16,3 1-183-16,16-11-73 16,2 0 268-16,14 0-304 15,1-8-38-15,-8 3-264 16,0 2 214-16,-29 8-52 16,-16-2-17-16,-37 5-63 15,-5 5-122-15</inkml:trace>
  <inkml:trace contextRef="#ctx0" brushRef="#br1" timeOffset="43365.85">28006 8286 2032 0,'77'103'-493'15,"7"-66"870"-15,30 0-213 0,44-24-14 16,22-13 189-16,45-16-206 16,15-5-27-16,20-14-42 15,2-1-19-15,-1 1-15 16,1 3-10-16,-14 6-8 15,-13 5-37-15,-9 5-109 16,-16 3-90-16,-18 8 355 16,-18-3-171-16,-50 5-23 15,-18-5-43-15</inkml:trace>
  <inkml:trace contextRef="#ctx0" brushRef="#br1" timeOffset="149936.09">31171 3306 680 0,'-7'-8'402'0,"6"3"-85"0,-4 13-3 0,-6 8 353 0,-1 31-367 0,-5 14-43 0,-9 21-65 15,-1 5-41-15</inkml:trace>
  <inkml:trace contextRef="#ctx0" brushRef="#br1" timeOffset="150916.51">31089 3296 256 0,'9'18'93'0,"3"1"-36"0,-1-1 7 0,-1-7 260 0,-2-1-149 0,0-2-3 0,-4-5-4 0,0 2 0 15,-4-5 3-15,0 0 9 16,0 0-47-16,0 0 2 16,0 3 8-16,-4 34-27 0,3-14-21 15,1 4-6-15,-3 7-16 16,3 6-7-16,-4 2 1 31,0 6-2-31,-8 5-4 0,-1 5-6 0,-3 8 6 16,-1 0-4-16,-4 13-14 15,1 0-8-15,3 6-11 16,1-2-3-16,3-13-6 16,-3 3-3-16,4-15 0 15,3-8-1-15,1-13 4 16,0-8 5-16,0-11 6 15,3-7 4-15,-2-8-2 16,1-3-8 0,3 0-17-16,-2-8-15 15,2 0-40-15,-1 0-28 16,8 0-109-16,-4-3-128 16,17-2 521-16,3 3-296 15,-4-14-25-15,0-12-47 16</inkml:trace>
  <inkml:trace contextRef="#ctx0" brushRef="#br1" timeOffset="152699.25">31097 5401 1433 0,'24'-42'-9'0,"-3"1"96"0,-13 4 28 0,-8 4-21 0,-15 8 138 0,-10 9-141 15,-20 24-47-15,-10 10-15 16,-22 30-18-16,-10 18-4 16,-7 33-5-16,2 12 5 15,10 13 49-15,8-3 10 16,26-10-9-16,14-5-17 15,37-29-5-15,18-16 6 16,37-40 21-16,13-13 3 16,22-35 8-16,2-15-5 15,0-19-9-15,4-10 2 0,-20-8-25 16,-5 2-36-16,-29 3-96 16,-8 3-52-16,-26 7-242 15,-6 9 618-15,-21 11-306 16,0 15-53-16,-13 20-151 15,0 9-557-15</inkml:trace>
  <inkml:trace contextRef="#ctx0" brushRef="#br1" timeOffset="153133.2">31113 7259 1001 0,'1'-42'268'0,"-5"-5"-54"0,-16-1-68 0,-9 3-40 0,-17 8 202 0,-16 13-193 15,-15 30-75-15,-7 12-10 0,-1 38-8 16,-3 23-5-16,14 24 3 16,1 13 20-16,18 6 43 15,15-2 6-15,22-12 14 16,10-13-3-16,29-39 13 16,21-17 0-16,27-49-17 15,10-19-11-15,11-36-31 16,2-17-9-16,-7-21-26 15,-7-13-36-15,-20-16-91 16,-13 0-65-16,-19 0-264 16,-14 10 691-16,-8 27-352 15,-9 10-50-15,-3 25-156 16,-8 7-620-16</inkml:trace>
  <inkml:trace contextRef="#ctx0" brushRef="#br1" timeOffset="155650.08">30829 8908 882 0,'-12'71'486'0,"-3"12"-175"0,-3 35-90 0,1 11 275 0,-3 9-331 0,3-1-46 0,1 0-106 0,1-5-67 15,18-14-404-15,1-11 686 16,8-33-290-16,1-20-35 16,0-30-175-16,-2-19-615 15</inkml:trace>
  <inkml:trace contextRef="#ctx0" brushRef="#br1" timeOffset="157449.83">29480 3684 459 0,'16'-16'305'0,"1"0"-9"0,2-13-6 0,-1 0-57 0,1-16 369 15,-5-2-354-15,-2-4-91 16,-4-4-29-16,-8 5-41 16,-8 0-15-16,-18 10-30 0,-11 6-20 15,-29 23-26-15,-8 15-5 16,-23 24-15-16,1 27-13 16,-3 43-9-16,4 13-4 15,17 24-5-15,12 7 1 16,30 1 30-16,18-3 7 15,33-32 11-15,17-14 5 16,45-40 15-16,18-21 12 0,29-46 10 16,4-24 0-16,0-37 5 15,-1-21-1-15,-17-17-31 16,-15-4-37-16,-37 2-42 16,-26 0-32-16,-38 17-122 15,-12 15-205-15,-22 26 709 16,-10 17-422-16,-16 31-27 15,-13 16-71-15</inkml:trace>
  <inkml:trace contextRef="#ctx0" brushRef="#br1" timeOffset="158516.58">29339 9024 789 0,'-13'-36'148'0,"5"-1"25"0,-12 3 14 0,-5 1-29 0,-16 8 283 0,-4 9-272 15,-16 16-58-15,-6 8-26 16,-11 37-31-16,-7 21-23 15,-7 41-3-15,5 12-5 16,8 26 12-16,5 6 7 16,26 7 33-16,14-7 8 0,39-27-1 15,16-13 1-15,45-44 5 16,13-27-4-16,32-48-4 16,19-29-10-16,14-37-19 15,-4-9-5-15,-20-12-9 16,-8-11-3-16,-30-10-2 15,-20-3-8-15,-34-11-57 16,-19 6-24-16,-26 3-60 16,-17 10-46-16,-18 22-194 15,-6 18 578-15,-16 38-324 16,-1 16-48-16,6 19-72 16,4 9-424-16</inkml:trace>
  <inkml:trace contextRef="#ctx0" brushRef="#br1" timeOffset="203282.29">32378 3473 221 0,'3'-35'86'0,"-3"-2"-27"0,4 3-3 0,-3-3 204 16,6-3-87-16,2-7-2 0,-4-1 22 16,3-2 9-16,-5-7 37 15,1 7 2-15,-8-3-13 16,-4 3-2-16,-13 4-34 15,-11-3-10-15,-14 7-34 16,-11 2-31-16,-35 11-42 16,-14 8-21-16,-26 21-30 15,-16 5-4-15,-19 22 3 16,-12 10 3-16,-6 21 3 16,0 8-1-16,-5 17-12 15,5 12-4-15,-4 32-20 16,7 10-3-16,7 30-14 15,6 23-4-15,19 40 4 16,7 22-2-16,16 41 7 16,12 14 2-16,24 31 18 15,13 9 7-15,41 15-3 0,23 0 54 16,43-8 3-16,17-7 9 16,41-30 11-16,23-18-6 15,35-46 6-15,19-16-3 16,29-52-12-16,18-24-14 15,19-61-4-15,13-29-8 16,12-71-6-16,5-31-6 16,11-80-6-16,-4-45-6 0,-8-74-3 15,1-46-4-15,-24-57-8 16,-6-29-4-16,-15-26-11 16,-19-12-3-16,-27 4-8 15,-21 11-2-15,-37 34 3 16,-24 13 4-16,-39 50 10 15,-25 24 5-15,-36 43 8 16,-21 23-3-16,-27 29-26 16,-13 13-22-16,-21 16-64 15,-3 8-67-15,-2 8-68 16,-1 5-83-16,9-1 570 16,-6 14-396-16,-5 14-21 15,4 2-32-15</inkml:trace>
  <inkml:trace contextRef="#ctx0" brushRef="#br1" timeOffset="-173647.06">8019 13640 210 0,'8'12'57'0,"-4"-8"-21"0,0 4 7 0,4-3 61 0,-3 2-18 0,3-2 5 0,0-1-15 16,1 0-4-16,-2 0-6 15,2 1 7-15,3-1 7 16,-4-1-1-16,1 2 17 16,4-5 4-16,2 0 21 15,-2 0 3-15,3 0 16 16,5-5-3-16,0 2-30 16,4-6-25-16,4 1-13 15,2 4-9-15,6-9-19 16,0-2-4-16,10-2-14 15,3-4-3-15,11-8 2 16,8 0 9-16,-1-16 7 16,4-1-6-16,-1-3-5 0,-2 0-1 15,0-1-7-15,-3 0-1 16,8 5-1-16,2 2 1 16,6 4 5-16,-8 4 1 15,5 4 0-15,2 2 6 16,-7 5 9-16,-4-5-2 15,5 5 0-15,2-5-2 0,10-3 6 16,0-2 1-16,-5-3 3 16,5 0 9-16,-8 3 5 15,-2 2 3-15,0 8-9 16,-1-2-9-16,1 2-11 16,2 3-7-16,-5-3-7 15,-13-2-5-15,-8-3-4 16,-8-3-24-16,-16-1-153 15,-8-7-180-15,-24-3 542 16,-21-1-257-16,-39 2-29 16,-6-3-54-16</inkml:trace>
  <inkml:trace contextRef="#ctx0" brushRef="#br1" timeOffset="-172668.88">8398 11107 194 0,'-4'10'56'0,"-4"1"3"0,0 1 9 0,3-4-10 16,0-2 205-16,2 1-108 16,6-3-23-16,5-4-7 15,10 0 3-15,14 0-1 16,18 0 25-16,16-4 13 16,19 0 25-16,2 4-39 15,11-5-9-15,5 1-11 16,21-11-51-16,8 5-13 15,-3-2-14-15,-2 0-9 0,-4 7-8 16,-4-1-4-16,0 6-3 16,-3-2-2-16,-18 10 1 15,-6-3-2-15,-15 3-1 16,-6-4 1-16,-16-3 6 16,-7-2-16-16,-11-3-140 15,-5-9-106-15,-6-1 355 16,-7 0-157-1,-6-1-21 1,0 5-36-16</inkml:trace>
  <inkml:trace contextRef="#ctx0" brushRef="#br1" timeOffset="-169893.13">12666 11739 2070 0,'-24'8'89'0,"-8"-5"51"0,-7-8-30 0,-4 2-28 0,-4-15 169 0,-3-6-142 16,-3-16-51-16,-5-2-22 16,0-19-18-16,7-13-5 15,1 0-7-15,8-2-1 16,5 3 0-16,8 4 3 0,10 3-2 16,9 3 1-16,10-3 0 15,2 0 2-15,12-16-2 16,7 3 0-16,8 2 1 15,3 6-3-15,2 7-3 16,3 11 2-16,0 11-4 16,0 5 0-16,0 19 0 15,0-1-1-15,-5 14 0 16,2 2 1-16,-5 3-1 16,0 6 1-16,-5 7 1 15,0 3 1-15,2 2 1 16,-6 6 2-16,0 8 3 15,-3 2 1-15,-5 11-1 16,-2 5 1-16,-2 6 0 16,-3 2-2-16,-3-5 1 0,-1-3-2 15,-1-5 1-15,0-8 2 16,-5-6 2-16,-3-4 1 16,-3-3 0-16,-3 2 0 15,-3-2-1-15,-2 1 0 16,-2-3-2-16,0 2 2 15,-8 0-1-15,5 2 0 0,-5-2-3 16,0 0 0 0,-5-14 1-16,2 5-1 0,-10-7 0 15,2-3-1-15,-2 3-2 16,-3-4-1-16,-3 9-1 16,-2 3-4-16,0 17 4 15,0 4-4-15,2 5 1 16,3 3-2-16,6 0 0 15,7-3-5-15,8-7-4 16,4 2-4-16,11-11-5 16,4 0-4-16,10-4-2 15,4-4 1-15,19-5 18 16,1-5 7-16,24-10 11 16,10-6 5-16,19-13 8 15,3-11 0-15,5-13-3 16,5-8-2-16,-6-5-6 15,-4-3-8-15,-11 6-122 0,-5 6-86 16,-15 16 321-16,-16-4-155 16,-22 17-15-16,-11 7-34 15</inkml:trace>
  <inkml:trace contextRef="#ctx0" brushRef="#br1" timeOffset="-168480.31">10961 10761 448 0,'-53'-29'-176'0,"21"31"262"0,0 4-29 0,1 12 1 0,7 6 242 0,0 16-109 0,-2-3 5 15,5 13 21-15,2 0-5 16,1 16-22-16,2 8-48 15,0 21-34-15,3 12-8 0,-3 5-30 16,3 6-13-16,10 9-25 16,3-1-7-16,5-1-20 15,14-4-3-15,18-10-7 16,5-3-5-16,8-6-1 16,6-7-4-16,7-9 1 15,-2-8 16-15,5-7 8 16,0-10 9-16,12-6 14 15,9-4 2-15,8-14-6 16,-5-3 1-16,0-10-8 16,2-6-5-16,3-13-7 15,6-5 0-15,15-13 3 16,-3-13 3-16,4-22 7 16,-1-7 3-16,3-14 22 15,5-5 2-15,3-10-4 16,-11-6 1-16,-9-5 3 15,-8-15 12-15,-5-3-1 0,-11-6-4 16,-9-3-1-16,-4-5-1 16,-16-15-9-16,0-5-3 15,-14 11-10-15,-8-1-4 16,-14 14-4-16,-7-4 0 16,-14 3 2-16,-8 8 0 15,-10 18 4-15,-8 8 0 16,-10 6 0-16,-5 7-8 0,-5 3-2 15,-5 4 0-15,-5 0-5 16,-6-1 0-16,-13-2-5 16,0 6 1-16,-5 5-5 15,-6 9 0-15,5 11-2 16,-3 5-2-16,7 5-1 16,1 8 1-16,-3 3-1 15,6 8-1-15,-6 5-1 16,-3 3 0-16,1 5 0 15,-1 5-3-15,1 0 1 16,4 8-1-16,-4 3 1 16,-6 8 0-16,-4 5-2 15,-1 0 0-15,4 16-2 16,-4 12-2-16,6 9-3 16,1 8-3-16,5 6-4 0,1 6-1 15,13 12 0-15,3 5 2 16,13 10 1-16,6 1-2 15,12-16 0-15,12-3 1 16,15-24-65-16,8-10-44 16,13-24-201-16,11-17 505 15,13-29-242-15,-3-2-28 0,11-7-118 16,8-6-351-16</inkml:trace>
  <inkml:trace contextRef="#ctx0" brushRef="#br1" timeOffset="-158323.69">5478 11128 1511 0,'10'71'-558'0,"1"-23"942"0</inkml:trace>
  <inkml:trace contextRef="#ctx0" brushRef="#br1" timeOffset="-151914.33">3775 17209 459 0,'-18'-4'241'0,"-1"4"-93"0,-5-4-20 0,-2-4 295 0,-2 0-221 0,3-1-37 0,-4-2-49 16,-3 2-35-16,1-4-14 16,-1-3-3-16,-5-5-15 15,0-4-5-15,-5-12-15 16,-3 0 0-16,-4-11-2 15,0 1 4-15,0-14-3 16,3-2-2-16,-3-1-4 16,7-5-4-16,2 1-2 15,3-1-5-15,3-2-1 16,1-6 1-16,-3-5-3 16,2-1 1-16,-3 0 7 15,0-4 5-15,-3 1 3 16,1 0 1-16,-4-5-4 0,1-4-3 15,0 0-7-15,2-8 2 16,3 0-10-16,0-3-2 16,6-5 0-16,1-5 1 15,7 2-2-15,-4-2 2 16,6 5 5-16,0 1-1 16,2 5 2-16,4-4-3 0,1 1 2 15,1 5-3-15,5-5-1 16,3 2 1-16,0-9-2 15,5-5-1-15,-3-8 1 16,6 6 0-16,2 1 2 16,0 5 0-16,6-6-2 15,-3-2 1-15,8 5-2 16,-3 4 2-16,5 8-2 16,3 0-1-16,9-4 0 15,1-5 0-15,6-3 0 16,3 6-2-16,2 7 0 15,0 3 0-15,1 8 0 16,-1-3 0-16,0 3-1 16,-5-3 1-16,-2 7-1 15,4 4 1-15,-2 9 2 16,0-1-1-16,0-2 0 16,3 5 1-16,6-9 0 0,-1-5 0 15,0 0 1-15,5 1 0 16,-4 7 0-16,3 2 0 15,-4 4-1-15,-4 2 2 16,0 0-1-16,-4 0-1 16,-3-4 0-16,-2-1 1 0,0 2-1 15,2 3 0-15,-2 6 0 16,5-1 0-16,2 0 0 16,2 3 0-16,8-5 0 15,4 2 0-15,5-5 0 16,-5-5 0-16,2 10 1 15,1-2-1-15,-3 5 0 16,0 0 0-16,2 8 0 16,-2 1 0-16,5 3-1 15,3 1 0-15,10 4 0 16,3-1-1-16,0 0 0 16,4 2 2-16,-4 1-1 15,-4 7 1-15,1-2 0 16,2-1 2-16,6 4 1 15,3 2 1-15,0 0 0 0,5 5 0 16,-5 3 0-16,0 3 1 16,-8 2-2-16,-6 3-3 15,-1 8-1-15,4-1 2 16,-5 4 5-16,0 2 5 16,0 0 1-16,0 3 1 15,-10-3 8-15,2 0-23 16,-3-5-266-16,-2 2 372 0,-8-5-127 15,-8-2-16-15,-12-11-77 16,-5-19-220-16</inkml:trace>
  <inkml:trace contextRef="#ctx0" brushRef="#br1" timeOffset="-149795.14">5816 10386 523 0,'-11'-3'271'0,"9"-2"-116"0,12-11-31 0,14-5 292 0,8-6-257 0,13-2-56 16,21-9-54-16,0-3-27 15,8-4-19-15,5-1-9 16,8-3 0-16,7-1-4 0,10-2 7 16,3 5 3-16,-1 2-6 15,-2 3 0-15,14-3 6 16,6 5 0-16,5 1 0 16,-2-1 9-16,-8 0 1 15,5 1-10-15,11-4 0 16,5-4-7-16,-4-3 1 15,-4-6 0-15,11-5 3 16,10 1 25-16,3 0 12 16,-6 6-6-16,-2 4-6 15,11 5 1-15,-3 8-3 16,0 8-5-16,-11 1-3 16,-1 7-6-16,10 0-1 15,1 4 3-15,-7-3-1 16,-8 3-2-16,8-3 1 15,5 4-1-15,-10 0 1 0,-3 3-5 16,-8 0-2-16,10-3 1 16,13 3 0-16,-11 1 49 15,-3 0 12-15,-1 3-2 16,8 1-14-16,3 1 0 16,-14 10-12-16,0-6-8 15,1 10-3-15,2-3-6 16,5 9 4-16,-2-1 3 0,-11 0 6 15,-3-2 4-15,13 1 19 16,0 2 5-16,-12-5-1 16,-4 0-4-16,-7-4-11 15,6-4-1-15,-4 0-9 16,-7 0-3-16,-14-4-7 16,-10 8-2-16,-19-4-18 15,-7 4-60-15,-22 1-186 16,-8 3 359-16,-18 0-144 15,-9 0-19-15,-51-4-80 16,-43-3-231-16</inkml:trace>
  <inkml:trace contextRef="#ctx0" brushRef="#br1" timeOffset="-148280.79">6425 8138 384 0,'-28'0'-117'0,"15"-8"164"0,-3-3-30 0,3 1-4 16,5-6 16-16,-4 1-46 16,0 1-10-16,3-1 1 0,1 3 5 15,-7 2 32-15,5 2 10 16,2 8 45-16,0 0 15 16,-3 5 117-16,5 3 16 15,2 5 8-15,4-2 5 16,0 2-44-16,13-5-24 15,11-8-35-15,5 0-25 0,18-5-39 16,13-11-11-16,19 0-16 16,-1-4-6-16,13 6-2 15,-6-2 3-15,7 8 13 16,-2 0-4-16,10 5-8 16,3 3-2-16,-2 0-7 15,2 8-2-15,-8-4-5 16,3 5-4-16,5-6-2 15,10-3-1-15,9-3-2 16,-2-6 3-16,-1-3 5 16,5-5-3-16,13 0 0 15,-2 1 0-15,-8 8-1 16,-3 0 1-16,-5 4-4 16,0 4 2-16,10-1-4 15,-2 6 4-15,-5-10-1 16,-2 5 2-16,0-12 1 15,8 0 1-15,7-6 2 0,-8-1 1 16,-6-2-2-16,-2 0 2 16,0 5-5-16,8-1-2 15,-1 6 1-15,-9 2-3 16,-9 4 1-16,0 1-2 16,-2 1-2-16,2 2 0 15,3 1 0-15,-8 0 2 0,-6 0-2 16,-2 0 2-16,-3 0-1 15,-2-7 4-15,8-2-1 16,-3 0 1-16,3-3-5 16,-6 0 5-16,-2 4-2 15,-8 3-2-15,-5 1 2 16,-4 5-1-16,1 2-2 16,-2 1 1-16,4 4 1 15,-4-2 0-15,3 1-2 16,-1-3 0-16,-4 0 3 15,0-4 0-15,0 0-3 16,-3 1 2-16,5 2-1 16,4-3 0-16,1 9-2 15,-6-1 2-15,3 4-2 16,-5-3 0-16,-6 0 1 0,1 2 1 16,-6 1 0-16,0-4 2 15,0 5-3-15,3-5 7 16,2 5-1-16,-2-1 7 15,-3 5 8-15,0 4 2 16,-2-2 2-16,-6 2-1 16,-5 0-5-16,1 0 1 0,-1 0-8 15,0-2-1-15,1-1-2 16,4-2-1-16,2-3 3 16,6-1 3-16,-5 3 15 15,-3-2 6-15,-4-3 5 16,3 4-2-16,-12-4-3 15,1 1-5-15,-2-3-7 16,-7 2-4-16,0 1-8 16,3-6-3-16,-9 3-3 15,1-3 0-15,0-2-2 16,-6 0 4-16,-2 2 0 16,-2-5 2-16,-4 3 2 15,1-3 0-15,-6 0-70 16,-2 0-62-16,2 0-192 15,-2-6 486-15,-1 4-233 16,1-1-26-16,-3 3-110 0,0 0-386 16</inkml:trace>
  <inkml:trace contextRef="#ctx0" brushRef="#br1" timeOffset="-147430.66">14573 8839 882 0,'24'0'-339'0,"-3"-4"583"0,3 3-103 0,2 1-9 0,6 0 294 0,-2 0-217 0,2 0-44 0,-3 0-76 16,-1 0-17-16,-2 0-12 16,-10 1-29-16,5 3-145 15,0 0-118-15,6 1 367 16,7 3-160-16,11-1-29 15,-3-7-55-15</inkml:trace>
  <inkml:trace contextRef="#ctx0" brushRef="#br1" timeOffset="-145680.72">17540 9322 775 0,'-12'6'185'0,"-4"-4"33"0,3 1 28 0,-6 0-44 0,1-3 324 0,-3 0-273 16,-3 0-73-16,0-6-25 15,-2 1-32-15,-6 0-24 16,-2-3-23-16,-3 0-10 15,-3 0-19-15,-5 0-5 16,-5-5-6-16,0 0-1 16,-8-6-9-16,5-5-2 0,0-7-9 15,0 2-3-15,6-6-7 16,2-4-2-16,8-6-4 16,0-4-2-16,8-4 1 15,-3 3-2-15,8-4 4 16,-2-3-3-16,5 3 3 15,2-3-3-15,3 4 2 16,3 6 0-16,1-1 0 16,3 6 0-16,4-3-1 15,-3 5 1-15,8-2-1 16,0 0-1-16,0 5 0 16,0-3-3-16,8 6-2 15,-2 2-1-15,9 3-2 16,-2 5 3-16,8 0 0 15,0 6 1-15,6-3 1 0,-1 5 2 16,6 0 1-16,-1 0 1 16,9 3 1-16,-3 0 0 15,5 2 1-15,1 1-1 16,-1 2 0-16,-2 0 1 16,4 5 0-16,-1-2 0 15,2 1 0-15,-6 4-1 16,1 0 1-16,-1 4 0 0,-1 4 0 15,-2 0 0-15,1 1 0 16,-2 3 0-16,-3 1 0 16,-1 0 1-16,-2 1 0 15,-2-1 0-15,-6 3 2 16,0-3 0-16,-8 3 3 16,-2 2 1-16,-11-2 2 15,-3 5 1-15,0-5 3 16,-7 2 0-16,-9 4 0 15,-4 1 1-15,-1-1-2 16,-3-1 0-16,-4 2 1 16,-4-1 0-16,-7 7-2 15,-3 0 0-15,-13 5-3 16,-3 6-1-16,-15 7-2 16,-1 3-2-16,-2 6 2 0,-3 2-2 15,3-1-2-15,2 1 0 16,8-9-1-16,1 1 0 15,2-1 0-15,2-4-1 16,2 1-4-16,8-4 1 16,-4 10-2-16,5-5-2 15,7 14-1-15,1 0 1 16,12 10-4-16,0-2 0 16,12-3-3-16,9-3-1 0,12-7 3 15,8-11 1 1,25-16 8-16,22-16 5 0,34-21 17 15,2-13 4-15,25-27 1 16,15-15 0-16,14-19-5 16,3-5-1-16,-13 5-7 15,-11 0-2-15,-21 8-1 16,-8 8 0-16,-26 8 1 16,-14 8-25-16,-26 9-113 15,-7 4-64-15,-22 12 301 16,-8 9-142-16,-19 8-15 15,-4 4-34-15</inkml:trace>
  <inkml:trace contextRef="#ctx0" brushRef="#br1" timeOffset="-142046.74">15564 8085 461 0,'-3'-16'326'0,"-2"-4"-96"0,-8 11 31 0,-6-2 432 0,-2 9-412 0,-5-1-80 16,-4 3-62-16,-1 8-26 0,-6 8-40 16,2 5-15-16,-4 8-21 15,2 5-11-15,-11 17-12 16,3 4-3-16,-2 14-3 15,-1 5 2-15,-2 16-1 16,5 2-2-16,8 6-3 16,11-3-4-16,11 0-5 15,9 0 2-15,12 7-8 16,9-2 0-16,11-2 2 16,6-3 2-16,5-8 2 15,1-2 1-15,6-9 3 16,1 1-2-16,0-3 0 15,2-4-1-15,9 0 1 16,10 4 2-16,5-3-1 16,-2-1-1-16,-1-4 2 0,4-5 0 15,-1-8 6 1,0-6 4-16,1-10 10 0,4-5 4 16,13-19 2-16,10-2 2 15,0-14-1-15,0-2 1 16,9-11-1-16,3-5-2 15,15-3-6-15,-2-5-4 16,-5 0-4-16,2-3 0 16,1-2-2-16,2-10 1 0,5-7 3 15,-7-7 1-15,-6-7 0 16,-2-1 0-16,-2 4-1 16,0-8 2-16,3 1 3 15,-4-2 1-15,-18-3 9 16,-1-5 2-16,-10-11 2 15,-13 0 2-15,-11 0 3 16,-13-9-8-16,-14 3-2 16,-7-7-3-16,-13-3-3 15,-9 2-1-15,-7 3 1 16,-6 6 1-16,-10 8 0 16,-2 5 2-16,-9 3-4 15,-5 8 0-15,-3 4-4 16,-5-1-2-16,-8 3-5 15,-5 3-3-15,-10-1 0 16,-1 3-2-16,0 6 0 0,-2 0-1 16,0 5 0-16,2 3 1 15,-2 5-3-15,2 0 1 16,-9 7-1-16,11 2 0 16,-7 3 1-16,4 2 0 15,-2 4-1-15,6 4 0 16,-2 3 0-16,-1 3 0 0,-2 5 0 15,-6 6-3-15,-7 4 1 16,-1 4 1-16,-2 4-1 16,0 6 1-16,7 5 0 15,-3 0 0-15,3-2 1 16,3 4 0-16,-1-1 0 16,8-4 0-16,-4-2 0 15,-1 5 1-15,9-5-1 16,0 0 0-16,5 1 0 15,-2 3 0-15,2 5-1 16,-5 5-2-16,0 14-1 16,-3-7 1-16,-2 9-1 15,5 8 0-15,5 4-1 16,3-5 2-16,8 0-1 16,5 0-2-16,13-14-1 0,3 1-27 15,8-11-80-15,8-8-95 16,13-2 339-16,2-11-176 15,9-14-20-15,2-2-28 16</inkml:trace>
  <inkml:trace contextRef="#ctx0" brushRef="#br1" timeOffset="-123379.58">12713 15389 641 0,'7'13'230'0,"2"-2"-96"0,19-3 15 0,9-6 277 0,8-7-215 0,13 2-66 0,4-10-63 16,9 0-13-16,19 0-26 15,17-1 10-15,15 1 11 16,-1-3-3-16,3 0-8 15,11-2 1-15,16-8 5 16,-6-4 3-16,-2-1-5 0,-1-1 3 16,13 0 7-16,2 1-4 15,0 2-6-15,-1 2-3 16,13 1-14-16,3-3-4 16,-6 5-5-16,1-4-5 15,-6 6-2-15,4-6-3 16,-13 11-2-16,-11 1-2 15,-26 8-2-15,-3 3-2 0,-27 1-103 16,-14 4-99-16,-15 0 287 16,-25 0-124-16,-23-12-14 15,-8-13-35-15</inkml:trace>
  <inkml:trace contextRef="#ctx0" brushRef="#br1" timeOffset="-122113.65">13491 11909 265 0,'11'10'97'0,"10"1"-15"0,5 7 70 0,9 6-9 0,10 13 306 0,2 5-157 0,11 14-37 16,6 2-52-16,18 0-47 15,15 5-22-15,9-2-36 16,0-3-24-16,5 3-18 15,5-3-8-15,20-1-14 16,-1 2 2-16,2 6 34 16,6 4 1-16,13-6 2 15,5-2-5-15,-11-8-12 16,-7 2-8-16,-11-2-7 16,-8-3-8-16,-2-8-8 15,-10 1-4-15,-14 4-5 0,-11-7-3 16,-13-8 0-16,0-1-5 15,-11-7 2-15,-2-3-4 16,-11-8 2-16,-2-7-17 16,-6-6-100-16,-2 0-67 15,-3-3 278-15,0-2-133 16,-19 10-16-16,-13-2-34 16</inkml:trace>
  <inkml:trace contextRef="#ctx0" brushRef="#br1" timeOffset="-121596.92">17920 13455 1636 0,'-9'-38'46'0,"-7"-3"51"0,-9 15-9 0,-19 2-34 15,-15 16 121-15,-3 8-112 16,-12 18-52-16,0 22-16 16,8 29-21-16,2 14-6 0,22 12-17 15,11 9 5-15,23 19 22 16,8 1 15-16,13-10 32 16,11-9 37-16,18-23 60 15,8-13 10-15,13-37-7 16,1-16 3-16,2-40-20 15,-4-24-9-15,-9-36-23 16,-7-6-15-16,-18-8-38 16,-11-2-43-16,-13-3-104 15,-4 5-62-15,-8 11 307 16,0 13-159-16,9 25-24 16,2 17-44-16</inkml:trace>
  <inkml:trace contextRef="#ctx0" brushRef="#br1" timeOffset="-121280.3">18282 13800 2307 0,'82'119'-371'15,"-53"-45"616"-15,-5 8-139 16,-8-3 0-16,-1-5 146 0,-1-11-115 15,-1-10-14-15,-5-24-31 16,-3-10-5-16,-5-38-22 16,0-18-11-16,-5-45-16 15,-3-8-4-15,-5-7-13 16,2-1-6-16,11 11-11 16,5 5-7-16,6 21 1 15,10 12-5-15,8 23-1 16,8 10 0-16,5 15 1 15,3 1-67-15,5 9 100 16,-2 3-35-16,-16 1-4 16,-3-5-4-16</inkml:trace>
  <inkml:trace contextRef="#ctx0" brushRef="#br1" timeOffset="-120296.5">16992 13125 705 0,'-37'0'-230'0,"21"3"433"0,0 2-99 0,-3 3-24 16,1 8 171-16,-3 10-130 16,2 14-27-16,-2 31-26 15,-5 11-21-15,-1 18-13 0,1 6 0 16,2 17 4-16,3 14 2 16,8 16-3-16,2 1 1 15,14 12-10-15,2 0 3 16,14-3 49-16,10-6-12 15,18-18-25-15,11-10-1 16,14-26-15-16,4-8-1 16,14-23-3-16,0-17-3 0,26-18-7 15,11-5 0-15,2-14 5 16,1-7-2-16,7-3 10 16,10-8-1-16,-2-3 30 15,-5-7 4-15,-5-4-2 16,0 1-8-16,2-16 2 15,0-3 5-15,-10-10 1 16,-3-8 4-16,-6-16 6 16,-7-8-3-16,1-24-2 15,-2-13 0-15,-15-9-6 16,-3 0-9-16,-10-8-4 16,-8-7-2-16,-8-2-7 15,-10 15-2-15,-12 14-7 16,-7 5 0-16,-15 8 3 15,-9 2 6-15,-21 2 1 16,-8-5 1-16,-21-1 1 0,-16 1-3 16,-23 5-4-16,-17 1-5 15,-14 8-5-15,-1 3-4 16,-7 2-3-16,-9 1-2 16,-8 4-2-16,1 6 1 15,-1 11-1-15,0 2-2 16,-11 16-3-16,-10 8-2 15,-6 13-2-15,-4 8-1 0,-17 12-2 16,-2 8 0-16,6 9 1 16,4 3-1-16,9 2 0 15,7 3-6-15,16 3-14 16,8 0-19-16,26-1-32 16,8 4-16-16,27-1-62 15,13 3-72-15,26 0 367 16,16 0-221-16,19-8-14 15,10-2-21-15</inkml:trace>
  <inkml:trace contextRef="#ctx0" brushRef="#br1" timeOffset="-116097.34">18459 10115 356 0,'-3'0'99'0,"3"0"5"0,8 9 26 0,3 2 238 0,13 10-119 0,5 0-28 0,13 8-32 0,6 3-29 16,18-2-49 0,13 7-11-16,16 4-15 15,0 7-1-15,8 7-10 0,-1 0-15 16,5 12-11-16,6 4-7 15,1 3-8-15,-7-3-8 16,-4 1-5-16,-5-1-6 16,-1 3-4-16,1 0-1 0,8 9 47 15,-3 0-6-15,-3 11 3 16,6-4 2-16,0-6-2 16,-1-2 2-16,4-11-4 15,3-2-8-15,-13-11-9 16,0-5-2-16,-21-5-4 15,-4-6-2-15,-17-5-3 16,-7-5-3-16,-13-6-2 0,-8-7-32 16,-8-1-144-16,-8-7-136 15,-2 4 468 1,-3 4-227-16,-7 10-29 16,-2 3-49-16</inkml:trace>
  <inkml:trace contextRef="#ctx0" brushRef="#br1" timeOffset="-115643.93">20066 13763 1306 0,'3'0'295'0,"8"-4"-24"0,10 0-85 0,10-12-36 0,20-2 241 0,4-6-223 16,9 0-72-16,-1-1-25 0,0 1-32 31,1 3-11-31,-6 4-78 0,3 0-78 0,-3 5-322 15,5 4 676 1,-7 16-300-16,-2-7-32 0,8 6-179 16,1-6-652-1</inkml:trace>
  <inkml:trace contextRef="#ctx0" brushRef="#br1" timeOffset="-115097.12">22382 12446 1287 0,'16'-17'308'15,"-3"0"-11"-15,-10-11-79 0,-6-1-41 16,-10-4 238-16,-11 0-222 15,-16 0-74-15,-7 0-26 16,-11 17-49-16,-3 13-20 16,-10 30-32-16,7 15-10 0,-4 37-11 15,4 27-8-15,19 30-4 16,11 4 11-16,21-5 20 16,13-6 13-16,16-26 15 15,13-10 11-15,21-46 16 16,8-20-1-16,11-43 0 15,5-16-4-15,5-39-8 16,0-16-7-16,-13-24-67 16,-13-3-49-16,-21 11-194 15,-11 0 440-15,-3 24-205 16,-11 5-23-16,-6 29-114 16,2 12-295-16</inkml:trace>
  <inkml:trace contextRef="#ctx0" brushRef="#br1" timeOffset="-114813.42">22715 12750 3046 0,'26'153'-356'0,"-11"-87"573"0,-1-2-170 0,-3-6 0 16,2-6 92-16,-5-4-74 16,0-11-17-1,-3-8-1-15,-5-13 1 0,-1-27-11 16,-7-12-5-16,-8-30-9 15,-4-16-7-15,3-31-7 16,-3-3-2-16,11 5-10 16,4 11 0-16,13 13-5 15,5 13-3-15,17 16-3 16,7 11-1-16,15 10-97 16,6 11-57-16,8 1 257 15,1 4-121-15,-7 4-9 16,-13 4-24-16</inkml:trace>
  <inkml:trace contextRef="#ctx0" brushRef="#br1" timeOffset="-113547.95">21669 12012 937 0,'63'-61'-314'0,"-52"45"551"0,-3 5-92 0,-16 9 4 0,-8 7 264 0,-16 6-201 15,-5 10-60-15,-13 16-54 16,-3 13-15-16,-10 16-23 0,-3 3-11 0,-8 6 9 16,-3 3 9-16,-6 9 2 15,9-5 2-15,5 17-14 16,6-1-6 0,14 2-18-16,5-2-7 0,18 2-12 0,10 3-4 31,16 21-4-31,8 3 0 0,16 0-3 0,13-3 1 31,13 4 1-31,0-9 2 16,15-8 2-16,1-5-1 15,8-19 4-15,1-13 4 0,14-19 12 16,11-4 7-16,6-22 6 16,2-3-4-16,-8-15-8 15,3-1-3-15,-7-7-5 16,4-3-2-16,3 0-3 15,0-5-7-15,3-1 3 16,-6-2-2-16,-2-2-4 16,2-11 2-16,-2-1 0 15,1-4 0-15,-12-3 4 16,-10-5 0-16,-6-9 6 16,-10 4-3-16,-11-6 2 15,-2 2-1-15,-11 1-2 16,-1-3-1-16,-1 0-3 15,-1-1-2-15,1 3-3 0,2-2-1 16,5 0 0-16,3-4-3 16,2-5 3-16,1-7-1 15,-3-9 3-15,-8-5 3 16,-6-3 5-16,-4-1 0 16,-3-3 0-16,-6 2 2 15,-10 4 4-15,0-6 1 0,-8 3 2 16,-3-3-2-16,-7 8-1 15,-3 5 1-15,-3-1-2 16,-3 8-6-16,-2 0-3 16,-8 4 0-16,0 0-1 15,-8-3 0-15,3-5-1 16,-6 0-2-16,3 0 1 16,-5 3-1-16,2 7-1 15,-2-2 2-15,5 5-1 16,-3 6-2-16,1 7 2 15,-1-2-2-15,-8 7-1 0,2 1 2 16,0 2-1-16,-3 1-1 16,-5 4 0-1,1-2 0-15,-2 3 0 0,2 2 0 16,0 0 0 0,-4 3 0-16,3 1 0 0,-4 6-2 0,-8 11 0 15,-4-1 0-15,-17 12-2 16,-6 13 0-16,-7 15 0 15,-3 6 0 1,-8 6 2-16,3 4 0 0,-1 4 3 16,1-1 1-1,13 1-2-15,8-3-1 0,13-8-6 16,5 2 0-16,20-7-41 16,12-1-41-1,16-4-205-15,17-1 431 0,15 0-192 16,10-4-18-16,1-15-82 15,9-9-279-15</inkml:trace>
  <inkml:trace contextRef="#ctx0" brushRef="#br1" timeOffset="-111680.69">24003 13215 789 0,'13'26'153'0,"21"1"18"0,24-6 0 0,23 3-40 0,30 2 306 0,5 3-262 0,8 11-46 15,11 7-13-15,10 6-42 16,1 4-20-16,-6 1-11 16,-8 0 5-16,-8 0 26 15,0-9-1-15,0 0 8 0,-2 1 1 16,-9-5-2-16,-2-3-8 15,-8 0-13-15,0 3-3 16,4 0-11-16,-9 3-8 16,-3-6-9-16,-5-2-3 0,-11-11-5 15,-5 3-2-15,-11-11-2 16,-7-5-2-16,-16-6-1 16,-6-5-38-16,-13-7-151 15,-5-1 250-15,-13-10-91 16,-3 0-12-16,-3-3-61 15,-5 0-147-15</inkml:trace>
  <inkml:trace contextRef="#ctx0" brushRef="#br1" timeOffset="-101040.84">24551 10877 3529 0,'121'-145'-198'0</inkml:trace>
  <inkml:trace contextRef="#ctx0" brushRef="#br1" timeOffset="-84779.92">11304 6241 757 0,'13'-16'334'0,"8"-2"-197"0,15-19-81 0,-12 2-177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5:47.4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5660 9716 1284 0,'-42'56'202'0,"21"-6"-161"0,21-3-16 0,10-3 80 0,22-11-61 0,18-4-32 0,19-16-5 16,7-10 2-16,14-19 13 16,0-9 2-16,-8-16 14 15,-3-9 0-15,-14-3 3 16,-11-5 10-16,-17 5 22 16,-17 3 10-16,-27 10 1 15,-10 6-9-15,-37 18-25 16,-16 8-11-16,-25 19-3 15,-12 15-8-15,-4 24-12 0,0 11-6 16,8 16-11-16,8-1-2 16,34-2-3-16,11-5-3 15,29-7 1-15,10-8 5 16,30-17 10-16,7-8 3 16,24-12 22-16,11-14 4 15,21-11 10-15,5-12 3 0,6-17-4 16,2-9 0-1,-8-11-4-15,-11 3 7 0,-20-8 19 16,-11 4 9-16,-28 5-5 16,-21 3-7-16,-36 13-23 15,-15 8-10-15,-35 26-11 16,-16 14-6-16,-5 15-2 16,-5 14-5-16,13 10-11 15,19-3-9-15,31 1-24 16,16 2-10-16,42-5-20 15,14-3-31-15,39-10-159 16,24-3-246-16,50-13 797 16,8-7-414-16,-11-47-48 15,-7-36-74-15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5:49.7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15400 10135 1772 0,'0'63'129'0,"37"-5"-136"0,40-10 40 0,31-6 27 0,48-29 5 0,21-13-1 16,30-18-13-16,15-14 1 15,-7-17-13-15,-5-5-7 16,-27-4-5-16,-17-4-2 16,-34 1 8-16,-18 8 14 15,-40-2 29-15,-20 2 7 0,-46-5-8 16,-25 0-15-16,-49 2-29 16,-37 9-14-16,-64 15-12 15,-36 8 3-15,-56 30 11 16,-24 12 1-16,-26 35 15 15,-4 10 6-15,44 6-5 16,23 0-7-16,82-9-42 16,40 0-3-16,87-10 4 15,45-9 2-15,82-15 13 16,47-6-1-16,45-17 0 16,22-6 7-16,31-6 5 15,8-11 5-15,9-6 13 16,-1-11 5-16,-11-7 4 15,-4-1 1-15,-17-10 5 16,-16-6 2-16,-40 3-6 16,-22 0 6-16,-47 13 22 15,-28 5 5-15,-49 6-24 0,-26 0-12 16,-60 18-22-16,-38 8-4 16,-49 16-10-16,-18 5-5 15,-14 19-4-15,-4 7-6 16,25 11 0-16,19 1-3 15,48-4-16-15,26-5-4 16,55 1 4-16,35-6 5 0,66-8 18 16,26-12 5-16,48-16 4 15,19-6 4 1,23-8 5-16,-3-6 1 0,-11-3-1 16,-11-6-2-16,-32 7 9 15,-22 0 7-15,-40 8 12 16,-23 2 8-16,-40 3-5 15,-32 0-6-15,-58 11-18 16,-45-3-5-16,-65 18-10 16,-36 1-3-16,-43 7 2 15,-22-2-1-15,5 2 3 16,13 1 1-16,45-1-1 16,29 2-4-16,61-4-27 15,37-2-10-15,59 6-6 16,35 5 3-16,67-4 18 15,33-1 9-15,66-15 16 0,28-4 2 16,31-14 7-16,14-6 2 16,8-3 0-16,-11-10 0 15,-26-1 9-15,-15 1 3 16,-46 7 4-16,-24-3 3 16,-50 12 16-16,-20-1-6 15,-54-4-11-15,-28 1-7 0,-64 8-12 16,-31-5-3-16,-46 18-3 15,-16-5-2-15,-10 16-4 16,2 1 0-16,24 8-4 16,21 0 0-16,42-4-10 15,24 3-6-15,48-3 0 16,27 4 2-16,56 0 8 16,28-4 4-16,49-14 5 15,25-6 4-15,34-13 3 16,3-5 1-16,2-11 7 15,0-5 3-15,-17 0 5 16,-25 0 3-16,-36 5 4 16,-18 3 1-16,-41 4 5 15,-11 6 1-15,-31 3-7 16,-17 3-3-16,-33 4-11 16,-14 2-4-16,-32 7-7 0,-2 8-2 15,-4 2-4-15,5 5-1 16,15-2-1-16,10-4-1 15,27-4-4-15,10 2-1 16,32-10 5-16,13-2 0 16,32-11 4-16,21-8 0 15,34-13 2-15,-1-7 1 0,5-2 1 16,-1-7 1-16,-21 4 0 16,-8 4 1-16,-27 11 2 15,-12 6 0-15,-27 0 1 16,-8 7-1-16,-19 8-5 15,-13-3-2-15,-15 10-3 16,-9 1-2-16,-7 9-4 16,-6-3-5-16,-5 4-16 15,0 6-9-15,2-1-28 16,6 1-29-16,3 2-124 16,7-5-113-16,14 2 556 15,5 2-349-15,21-16 0 16,1-20-55-16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5:51.6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20011 10033 2541 0,'-40'28'212'0,"23"-15"-174"0,29-5-18 0,12-8 74 0,42 0-62 0,16-8-18 16,21-5-17-16,13-3-4 15,6-5 1-15,-1-2 3 0,-15 1 1 16,-11 1 3 0,-32 1 19-16,-18 3 12 0,-38-3 18 15,-19 4 6-15,-49-2 7 16,-18 2 4-16,-27 8 4 15,1 0 9-15,12 11-10 16,9-1-26-16,39 17-32 16,21 2-7-16,56 16-6 15,26 0-3-15,58-4-5 16,21 4-9-16,19-12-14 16,8-4-14-16,-8-8-22 15,-12 2-8-15,-20-10-27 16,-18-1-35-16,-30 0-151 15,-10-3 453-15,-5-6-250 16,2-24-20-16,11-74-62 16,-5-3-259-16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9" units="cm"/>
          <inkml:channel name="Y" type="integer" max="1825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35" units="1/cm"/>
          <inkml:channelProperty channel="Y" name="resolution" value="999.945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9T18:55:52.8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3907 11078 2069 0,'-61'29'174'0,"14"-4"-159"0,15-9-8 0,8-3 13 0,14-4-17 0,10-1 5 0,18-1 1 15,17-6-2-15,15-2-3 16,3 2-3-16,-3-1 2 16,0 4-13-16,-13-4 1 15,-11 1 13-15,-28 6 3 16,-14 1 3-16,-40 1 52 15,-20 3 22-15,-25 4 35 16,-12-3 36-16,-6-1 32 16,-4 1-19-16,11-1-36 15,9 0-12-15,33 0-58 0,12-4-33 16,29 1-41-16,21 3-12 16,25-4-8-16,16-3 3 15,24-9 9-15,5 0 7 16,0-13 15-16,0-4 7 15,-16 9 29-15,-11-4 16 16,-25 3 5-16,-15 5-7 0,-27 8-5 16,-18 0-7-16,-21 12-16 15,-3 5-12-15,9 7-95 16,11 5-124-16,38 8 324 16,24-3-146-16,50-31-29 15,25-43-36-15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78EA-E2F2-4840-8D83-331E67707638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2CC4-0AFB-43E8-9C71-889AAA8A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3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78EA-E2F2-4840-8D83-331E67707638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2CC4-0AFB-43E8-9C71-889AAA8A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7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78EA-E2F2-4840-8D83-331E67707638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2CC4-0AFB-43E8-9C71-889AAA8A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7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78EA-E2F2-4840-8D83-331E67707638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2CC4-0AFB-43E8-9C71-889AAA8A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5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78EA-E2F2-4840-8D83-331E67707638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2CC4-0AFB-43E8-9C71-889AAA8A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1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78EA-E2F2-4840-8D83-331E67707638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2CC4-0AFB-43E8-9C71-889AAA8A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7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78EA-E2F2-4840-8D83-331E67707638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2CC4-0AFB-43E8-9C71-889AAA8A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6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78EA-E2F2-4840-8D83-331E67707638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2CC4-0AFB-43E8-9C71-889AAA8A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2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78EA-E2F2-4840-8D83-331E67707638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2CC4-0AFB-43E8-9C71-889AAA8A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5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78EA-E2F2-4840-8D83-331E67707638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2CC4-0AFB-43E8-9C71-889AAA8A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1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78EA-E2F2-4840-8D83-331E67707638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2CC4-0AFB-43E8-9C71-889AAA8A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2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7F78EA-E2F2-4840-8D83-331E67707638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952CC4-0AFB-43E8-9C71-889AAA8AA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1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12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customXml" Target="../ink/ink30.xml"/><Relationship Id="rId5" Type="http://schemas.openxmlformats.org/officeDocument/2006/relationships/customXml" Target="../ink/ink27.xml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customXml" Target="../ink/ink2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image" Target="../media/image47.png"/><Relationship Id="rId3" Type="http://schemas.openxmlformats.org/officeDocument/2006/relationships/image" Target="../media/image270.png"/><Relationship Id="rId7" Type="http://schemas.openxmlformats.org/officeDocument/2006/relationships/image" Target="../media/image44.png"/><Relationship Id="rId12" Type="http://schemas.openxmlformats.org/officeDocument/2006/relationships/customXml" Target="../ink/ink35.xml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10" Type="http://schemas.openxmlformats.org/officeDocument/2006/relationships/customXml" Target="../ink/ink34.xml"/><Relationship Id="rId4" Type="http://schemas.openxmlformats.org/officeDocument/2006/relationships/customXml" Target="../ink/ink31.xml"/><Relationship Id="rId9" Type="http://schemas.openxmlformats.org/officeDocument/2006/relationships/image" Target="../media/image45.png"/><Relationship Id="rId14" Type="http://schemas.openxmlformats.org/officeDocument/2006/relationships/customXml" Target="../ink/ink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customXml" Target="../ink/ink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57.png"/><Relationship Id="rId18" Type="http://schemas.openxmlformats.org/officeDocument/2006/relationships/customXml" Target="../ink/ink46.xml"/><Relationship Id="rId3" Type="http://schemas.openxmlformats.org/officeDocument/2006/relationships/image" Target="../media/image340.png"/><Relationship Id="rId21" Type="http://schemas.openxmlformats.org/officeDocument/2006/relationships/image" Target="../media/image61.png"/><Relationship Id="rId7" Type="http://schemas.openxmlformats.org/officeDocument/2006/relationships/image" Target="../media/image54.png"/><Relationship Id="rId12" Type="http://schemas.openxmlformats.org/officeDocument/2006/relationships/customXml" Target="../ink/ink43.xml"/><Relationship Id="rId17" Type="http://schemas.openxmlformats.org/officeDocument/2006/relationships/image" Target="../media/image59.png"/><Relationship Id="rId25" Type="http://schemas.openxmlformats.org/officeDocument/2006/relationships/image" Target="../media/image63.png"/><Relationship Id="rId2" Type="http://schemas.openxmlformats.org/officeDocument/2006/relationships/image" Target="../media/image330.png"/><Relationship Id="rId16" Type="http://schemas.openxmlformats.org/officeDocument/2006/relationships/customXml" Target="../ink/ink45.xml"/><Relationship Id="rId20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image" Target="../media/image56.png"/><Relationship Id="rId24" Type="http://schemas.openxmlformats.org/officeDocument/2006/relationships/customXml" Target="../ink/ink49.xml"/><Relationship Id="rId5" Type="http://schemas.openxmlformats.org/officeDocument/2006/relationships/image" Target="../media/image53.png"/><Relationship Id="rId15" Type="http://schemas.openxmlformats.org/officeDocument/2006/relationships/image" Target="../media/image58.png"/><Relationship Id="rId23" Type="http://schemas.openxmlformats.org/officeDocument/2006/relationships/image" Target="../media/image62.png"/><Relationship Id="rId10" Type="http://schemas.openxmlformats.org/officeDocument/2006/relationships/customXml" Target="../ink/ink42.xml"/><Relationship Id="rId19" Type="http://schemas.openxmlformats.org/officeDocument/2006/relationships/image" Target="../media/image60.png"/><Relationship Id="rId4" Type="http://schemas.openxmlformats.org/officeDocument/2006/relationships/customXml" Target="../ink/ink39.xml"/><Relationship Id="rId9" Type="http://schemas.openxmlformats.org/officeDocument/2006/relationships/image" Target="../media/image55.png"/><Relationship Id="rId14" Type="http://schemas.openxmlformats.org/officeDocument/2006/relationships/customXml" Target="../ink/ink44.xml"/><Relationship Id="rId22" Type="http://schemas.openxmlformats.org/officeDocument/2006/relationships/customXml" Target="../ink/ink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customXml" Target="../ink/ink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customXml" Target="../ink/ink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.xml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customXml" Target="../ink/ink5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customXml" Target="../ink/ink5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10.png"/><Relationship Id="rId7" Type="http://schemas.openxmlformats.org/officeDocument/2006/relationships/customXml" Target="../ink/ink13.xml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12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customXml" Target="../ink/ink16.xml"/><Relationship Id="rId18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customXml" Target="../ink/ink18.xml"/><Relationship Id="rId2" Type="http://schemas.openxmlformats.org/officeDocument/2006/relationships/image" Target="../media/image610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ustomXml" Target="../ink/ink15.xml"/><Relationship Id="rId5" Type="http://schemas.openxmlformats.org/officeDocument/2006/relationships/image" Target="../media/image20.png"/><Relationship Id="rId15" Type="http://schemas.openxmlformats.org/officeDocument/2006/relationships/customXml" Target="../ink/ink17.xml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image" Target="../media/image160.png"/><Relationship Id="rId7" Type="http://schemas.openxmlformats.org/officeDocument/2006/relationships/image" Target="../media/image3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image" Target="../media/image180.png"/><Relationship Id="rId7" Type="http://schemas.openxmlformats.org/officeDocument/2006/relationships/image" Target="../media/image3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../media/image34.png"/><Relationship Id="rId4" Type="http://schemas.openxmlformats.org/officeDocument/2006/relationships/customXml" Target="../ink/ink23.xml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040BB-9101-1CE9-1D72-2989A489F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Arithmetic in base 2</a:t>
            </a:r>
            <a:br>
              <a:rPr lang="en-US" sz="4800"/>
            </a:br>
            <a:endParaRPr lang="en-US" sz="4800" dirty="0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0F872-B82F-8141-9AF5-CF7F730A5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anchor="t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Counting like a noob</a:t>
            </a:r>
          </a:p>
        </p:txBody>
      </p:sp>
      <p:pic>
        <p:nvPicPr>
          <p:cNvPr id="1026" name="Picture 2" descr="NOOB!">
            <a:extLst>
              <a:ext uri="{FF2B5EF4-FFF2-40B4-BE49-F238E27FC236}">
                <a16:creationId xmlns:a16="http://schemas.microsoft.com/office/drawing/2014/main" id="{438F6A10-58DE-588A-92DC-957771AA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>
            <a:fillRect/>
          </a:stretch>
        </p:blipFill>
        <p:spPr bwMode="auto">
          <a:xfrm>
            <a:off x="6573907" y="658489"/>
            <a:ext cx="5163022" cy="51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" name="Rectangle 1050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2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EDE5F-65DA-B0FD-9562-63C0A5F75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CBCF6E-C262-FC3E-2CC9-FB81D5FC3A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counting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CBCF6E-C262-FC3E-2CC9-FB81D5FC3A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8467A6-8296-E76F-E4F7-C6D13C362E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101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110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8467A6-8296-E76F-E4F7-C6D13C362E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172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5D936-9E36-FA57-809D-071C75CB0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C39C965-F859-E157-FEB9-F16773112F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counting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C39C965-F859-E157-FEB9-F16773112F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A21A79-59FF-E1B5-0A39-0300F7DF60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101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111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A21A79-59FF-E1B5-0A39-0300F7DF6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4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AB240-DE55-64B2-6286-51CEE7595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3930D0-8B2A-18E3-3998-0DB6A4B78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counting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3930D0-8B2A-18E3-3998-0DB6A4B78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C5624-BE9D-C2D0-0127-26F6C6CF81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101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C5624-BE9D-C2D0-0127-26F6C6CF8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62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8DEED-9054-E1CC-88F8-D924D6977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on your fingers</a:t>
            </a:r>
          </a:p>
        </p:txBody>
      </p:sp>
      <p:pic>
        <p:nvPicPr>
          <p:cNvPr id="6148" name="Picture 4" descr="No photo description available.">
            <a:extLst>
              <a:ext uri="{FF2B5EF4-FFF2-40B4-BE49-F238E27FC236}">
                <a16:creationId xmlns:a16="http://schemas.microsoft.com/office/drawing/2014/main" id="{48B32CD8-C8A9-2C5B-EE92-1B65DA422C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690688"/>
            <a:ext cx="8963024" cy="44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687ECB5-BD58-0058-B5F2-36D6C90382A3}"/>
                  </a:ext>
                </a:extLst>
              </p14:cNvPr>
              <p14:cNvContentPartPr/>
              <p14:nvPr/>
            </p14:nvContentPartPr>
            <p14:xfrm>
              <a:off x="1389600" y="1810800"/>
              <a:ext cx="1186200" cy="1368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687ECB5-BD58-0058-B5F2-36D6C90382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3760" y="1747440"/>
                <a:ext cx="1217520" cy="14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567E97-C29F-35DD-2F7B-5045BD57763C}"/>
                  </a:ext>
                </a:extLst>
              </p14:cNvPr>
              <p14:cNvContentPartPr/>
              <p14:nvPr/>
            </p14:nvContentPartPr>
            <p14:xfrm>
              <a:off x="2513520" y="1741320"/>
              <a:ext cx="1477440" cy="1182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567E97-C29F-35DD-2F7B-5045BD5776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7680" y="1677960"/>
                <a:ext cx="1508760" cy="13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443402A-51F7-E942-5115-1FA438DB7280}"/>
                  </a:ext>
                </a:extLst>
              </p14:cNvPr>
              <p14:cNvContentPartPr/>
              <p14:nvPr/>
            </p14:nvContentPartPr>
            <p14:xfrm>
              <a:off x="4089960" y="1698480"/>
              <a:ext cx="939240" cy="1221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443402A-51F7-E942-5115-1FA438DB72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74120" y="1635120"/>
                <a:ext cx="970560" cy="13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12BF5AB-D15F-2E2B-9E43-766987413E64}"/>
                  </a:ext>
                </a:extLst>
              </p14:cNvPr>
              <p14:cNvContentPartPr/>
              <p14:nvPr/>
            </p14:nvContentPartPr>
            <p14:xfrm>
              <a:off x="5010840" y="1585800"/>
              <a:ext cx="1164600" cy="1377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12BF5AB-D15F-2E2B-9E43-766987413E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95000" y="1522440"/>
                <a:ext cx="1195920" cy="15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D48CE6-0CC8-B876-DF76-62785310BC2F}"/>
                  </a:ext>
                </a:extLst>
              </p14:cNvPr>
              <p14:cNvContentPartPr/>
              <p14:nvPr/>
            </p14:nvContentPartPr>
            <p14:xfrm>
              <a:off x="7029000" y="1379520"/>
              <a:ext cx="1524960" cy="1685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D48CE6-0CC8-B876-DF76-62785310BC2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13160" y="1316160"/>
                <a:ext cx="1556280" cy="181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1268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B5A665-F73A-D855-36AC-3037FFD476E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much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1,000,011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B5A665-F73A-D855-36AC-3037FFD476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8F05AB-A885-54F0-CE27-3EAA95636C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First think about 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do the digits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67,258</m:t>
                    </m:r>
                  </m:oMath>
                </a14:m>
                <a:r>
                  <a:rPr lang="en-US" dirty="0"/>
                  <a:t> represent?</a:t>
                </a: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6           7,            2          5          8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 +  7⋅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 +  2⋅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 +  5⋅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 +  8⋅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8F05AB-A885-54F0-CE27-3EAA95636C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AEE161D-3EA4-9DB5-E0E4-400081D334C4}"/>
                  </a:ext>
                </a:extLst>
              </p14:cNvPr>
              <p14:cNvContentPartPr/>
              <p14:nvPr/>
            </p14:nvContentPartPr>
            <p14:xfrm>
              <a:off x="4377240" y="1992960"/>
              <a:ext cx="545760" cy="134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AEE161D-3EA4-9DB5-E0E4-400081D334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61400" y="1929600"/>
                <a:ext cx="5770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AEAD3A4-B898-503F-207B-EA3B9D68B0D6}"/>
                  </a:ext>
                </a:extLst>
              </p14:cNvPr>
              <p14:cNvContentPartPr/>
              <p14:nvPr/>
            </p14:nvContentPartPr>
            <p14:xfrm>
              <a:off x="4203000" y="2476440"/>
              <a:ext cx="1194840" cy="214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AEAD3A4-B898-503F-207B-EA3B9D68B0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7160" y="2413080"/>
                <a:ext cx="122616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030F8F0-B756-A6A7-FCEB-C14B0A68D8D9}"/>
                  </a:ext>
                </a:extLst>
              </p14:cNvPr>
              <p14:cNvContentPartPr/>
              <p14:nvPr/>
            </p14:nvContentPartPr>
            <p14:xfrm>
              <a:off x="7818840" y="2941920"/>
              <a:ext cx="479160" cy="247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030F8F0-B756-A6A7-FCEB-C14B0A68D8D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03000" y="2878560"/>
                <a:ext cx="51048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F3B3F3-FBEA-1EB1-3C84-968421997223}"/>
                  </a:ext>
                </a:extLst>
              </p14:cNvPr>
              <p14:cNvContentPartPr/>
              <p14:nvPr/>
            </p14:nvContentPartPr>
            <p14:xfrm>
              <a:off x="7903440" y="2915280"/>
              <a:ext cx="270000" cy="171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F3B3F3-FBEA-1EB1-3C84-96842199722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87600" y="2851920"/>
                <a:ext cx="30132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B139E68-2392-DA9A-BEA6-593D4D84FAA1}"/>
                  </a:ext>
                </a:extLst>
              </p14:cNvPr>
              <p14:cNvContentPartPr/>
              <p14:nvPr/>
            </p14:nvContentPartPr>
            <p14:xfrm>
              <a:off x="9186480" y="4003200"/>
              <a:ext cx="563760" cy="209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B139E68-2392-DA9A-BEA6-593D4D84FA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170640" y="3939840"/>
                <a:ext cx="59508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C14E9A0-F82B-0F19-10B1-27982018A0CC}"/>
                  </a:ext>
                </a:extLst>
              </p14:cNvPr>
              <p14:cNvContentPartPr/>
              <p14:nvPr/>
            </p14:nvContentPartPr>
            <p14:xfrm>
              <a:off x="1458720" y="2109960"/>
              <a:ext cx="8078400" cy="2910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C14E9A0-F82B-0F19-10B1-27982018A0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49360" y="2100600"/>
                <a:ext cx="8097120" cy="29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5516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1DDBB-BBB5-19FE-FFF5-DB1C7761C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2E278A-68FA-7A50-9132-7AB4A8B93F4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much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1,000,011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2E278A-68FA-7A50-9132-7AB4A8B93F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E44FDD-C023-4E17-F9E3-5269D2D52B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works similarly, but using powers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1,000,011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+0⋅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+0⋅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+0⋅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+0⋅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64+2+1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E44FDD-C023-4E17-F9E3-5269D2D52B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28F5A3-C9CA-E2D7-9FCA-37CE4BD4AEBF}"/>
                  </a:ext>
                </a:extLst>
              </p14:cNvPr>
              <p14:cNvContentPartPr/>
              <p14:nvPr/>
            </p14:nvContentPartPr>
            <p14:xfrm>
              <a:off x="1810440" y="3134160"/>
              <a:ext cx="8578440" cy="2152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28F5A3-C9CA-E2D7-9FCA-37CE4BD4AE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1080" y="3124800"/>
                <a:ext cx="8597160" cy="217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141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DCEA499-3908-2599-8397-1918DDDE7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904" y="0"/>
            <a:ext cx="7646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30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A538-AFC9-3908-6409-818CD12A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high can you count on your fingers?</a:t>
            </a:r>
          </a:p>
        </p:txBody>
      </p:sp>
      <p:pic>
        <p:nvPicPr>
          <p:cNvPr id="6146" name="Picture 2" descr="hand both: 512,256,128,64,32,16,8,4,2,1">
            <a:extLst>
              <a:ext uri="{FF2B5EF4-FFF2-40B4-BE49-F238E27FC236}">
                <a16:creationId xmlns:a16="http://schemas.microsoft.com/office/drawing/2014/main" id="{2C0498A1-E113-9A29-4F14-C1365BBA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26" y="1882361"/>
            <a:ext cx="8874347" cy="415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323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E9AE-314E-50FF-3683-8010F23E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could also do decimals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A2B91A-DD0D-4D73-D529-1C1F070F2A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u="sng" dirty="0"/>
                  <a:t>In base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u="sng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.1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0.01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0.001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A2B91A-DD0D-4D73-D529-1C1F070F2A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CDE8B85-4215-94FB-9F07-BC6577379FD7}"/>
                  </a:ext>
                </a:extLst>
              </p14:cNvPr>
              <p14:cNvContentPartPr/>
              <p14:nvPr/>
            </p14:nvContentPartPr>
            <p14:xfrm>
              <a:off x="1054800" y="3528360"/>
              <a:ext cx="2563200" cy="2602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CDE8B85-4215-94FB-9F07-BC6577379F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5440" y="3519000"/>
                <a:ext cx="2581920" cy="262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295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1FC6-AF92-CCA8-6BE5-210325D72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joke I’ve seen on t-shirts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F76D1F-D535-6712-A696-2BD43CD3F5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 kinds of people in the world.  Those who understand binary and those who don’t.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F76D1F-D535-6712-A696-2BD43CD3F5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43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7B94E-7D51-8E19-30D4-FCE19006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DC48D-68F2-5046-A8C8-8617BADC87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typically count in base 10.</a:t>
                </a:r>
              </a:p>
              <a:p>
                <a:r>
                  <a:rPr lang="en-US" dirty="0"/>
                  <a:t>This means there are 10 digits: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0, 1, 2, 3, 4, 5, 6, 7, 8, 9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To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b="0" dirty="0"/>
                  <a:t>, we need a second digit.</a:t>
                </a:r>
              </a:p>
              <a:p>
                <a:r>
                  <a:rPr lang="en-US" b="0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b="0" dirty="0"/>
                  <a:t> digits when we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10×10=100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b="0" dirty="0"/>
                  <a:t> digits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10×10×10=1000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…</a:t>
                </a:r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DC48D-68F2-5046-A8C8-8617BADC87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E6981A-4E51-CBF2-B653-B575E5631626}"/>
                  </a:ext>
                </a:extLst>
              </p14:cNvPr>
              <p14:cNvContentPartPr/>
              <p14:nvPr/>
            </p14:nvContentPartPr>
            <p14:xfrm>
              <a:off x="5851080" y="2457360"/>
              <a:ext cx="3215880" cy="225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E6981A-4E51-CBF2-B653-B575E56316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5240" y="2394000"/>
                <a:ext cx="32472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9609A74-6C33-0C21-C22B-C72C172E244A}"/>
                  </a:ext>
                </a:extLst>
              </p14:cNvPr>
              <p14:cNvContentPartPr/>
              <p14:nvPr/>
            </p14:nvContentPartPr>
            <p14:xfrm>
              <a:off x="2278080" y="2952360"/>
              <a:ext cx="596880" cy="203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9609A74-6C33-0C21-C22B-C72C172E24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62240" y="2889000"/>
                <a:ext cx="6282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690037-DCB2-E8BC-BAD2-25D29EDAA737}"/>
                  </a:ext>
                </a:extLst>
              </p14:cNvPr>
              <p14:cNvContentPartPr/>
              <p14:nvPr/>
            </p14:nvContentPartPr>
            <p14:xfrm>
              <a:off x="5887800" y="2128680"/>
              <a:ext cx="520560" cy="529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690037-DCB2-E8BC-BAD2-25D29EDAA7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71960" y="2065320"/>
                <a:ext cx="55188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7CA9110-3976-928B-11C4-BAD9152CDAB7}"/>
                  </a:ext>
                </a:extLst>
              </p14:cNvPr>
              <p14:cNvContentPartPr/>
              <p14:nvPr/>
            </p14:nvContentPartPr>
            <p14:xfrm>
              <a:off x="5775120" y="2927520"/>
              <a:ext cx="759240" cy="117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7CA9110-3976-928B-11C4-BAD9152CDA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59280" y="2864160"/>
                <a:ext cx="7905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2FD2328-EDBC-B57C-DE78-A8BC2CC22EAE}"/>
                  </a:ext>
                </a:extLst>
              </p14:cNvPr>
              <p14:cNvContentPartPr/>
              <p14:nvPr/>
            </p14:nvContentPartPr>
            <p14:xfrm>
              <a:off x="2339640" y="2887200"/>
              <a:ext cx="462600" cy="236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2FD2328-EDBC-B57C-DE78-A8BC2CC22EA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23800" y="2823840"/>
                <a:ext cx="49392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7A26F42-2AB9-1886-44B9-3640812A84AC}"/>
                  </a:ext>
                </a:extLst>
              </p14:cNvPr>
              <p14:cNvContentPartPr/>
              <p14:nvPr/>
            </p14:nvContentPartPr>
            <p14:xfrm>
              <a:off x="1955880" y="3436920"/>
              <a:ext cx="330840" cy="232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7A26F42-2AB9-1886-44B9-3640812A84A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40040" y="3373560"/>
                <a:ext cx="36216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96F394D-9EDD-778C-B52A-C8990C400843}"/>
                  </a:ext>
                </a:extLst>
              </p14:cNvPr>
              <p14:cNvContentPartPr/>
              <p14:nvPr/>
            </p14:nvContentPartPr>
            <p14:xfrm>
              <a:off x="5392800" y="3432240"/>
              <a:ext cx="1320480" cy="297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96F394D-9EDD-778C-B52A-C8990C40084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76960" y="3368880"/>
                <a:ext cx="135180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096FAD4-BC10-4E42-7C1D-512D483072AE}"/>
                  </a:ext>
                </a:extLst>
              </p14:cNvPr>
              <p14:cNvContentPartPr/>
              <p14:nvPr/>
            </p14:nvContentPartPr>
            <p14:xfrm>
              <a:off x="7183440" y="3540600"/>
              <a:ext cx="704160" cy="100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096FAD4-BC10-4E42-7C1D-512D483072A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67600" y="3477240"/>
                <a:ext cx="7354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3789B18-0EDC-1DC2-C8E0-047F24A4624B}"/>
                  </a:ext>
                </a:extLst>
              </p14:cNvPr>
              <p14:cNvContentPartPr/>
              <p14:nvPr/>
            </p14:nvContentPartPr>
            <p14:xfrm>
              <a:off x="1103760" y="3988080"/>
              <a:ext cx="355320" cy="1234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3789B18-0EDC-1DC2-C8E0-047F24A4624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87920" y="3924720"/>
                <a:ext cx="38664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DC9E92F-89A7-2A47-8B56-96A239956405}"/>
                  </a:ext>
                </a:extLst>
              </p14:cNvPr>
              <p14:cNvContentPartPr/>
              <p14:nvPr/>
            </p14:nvContentPartPr>
            <p14:xfrm>
              <a:off x="2836080" y="3911040"/>
              <a:ext cx="3291840" cy="410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DC9E92F-89A7-2A47-8B56-96A23995640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20240" y="3847680"/>
                <a:ext cx="332316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5EACD61-BD68-B782-514F-6CD4324D8F8D}"/>
                  </a:ext>
                </a:extLst>
              </p14:cNvPr>
              <p14:cNvContentPartPr/>
              <p14:nvPr/>
            </p14:nvContentPartPr>
            <p14:xfrm>
              <a:off x="4568760" y="3752280"/>
              <a:ext cx="683640" cy="232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5EACD61-BD68-B782-514F-6CD4324D8F8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52920" y="3688920"/>
                <a:ext cx="714960" cy="3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6825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05C00-586D-D4F8-3250-C0372F23C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E21999-3537-759B-0FB8-F91C378CD63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Arithmetic in 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E21999-3537-759B-0FB8-F91C378CD6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16BF-E179-F952-6F93-B3FF162E94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Remember: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1+1=10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10+10=100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100+100=1000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16BF-E179-F952-6F93-B3FF162E94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D11EEA-89D0-238B-EA28-1C178AFAD810}"/>
                  </a:ext>
                </a:extLst>
              </p14:cNvPr>
              <p14:cNvContentPartPr/>
              <p14:nvPr/>
            </p14:nvContentPartPr>
            <p14:xfrm>
              <a:off x="5307120" y="911160"/>
              <a:ext cx="124200" cy="4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3D11EEA-89D0-238B-EA28-1C178AFAD8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1280" y="847800"/>
                <a:ext cx="1555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90F4F33-D451-C1AF-58A3-88C70C4C62EF}"/>
                  </a:ext>
                </a:extLst>
              </p14:cNvPr>
              <p14:cNvContentPartPr/>
              <p14:nvPr/>
            </p14:nvContentPartPr>
            <p14:xfrm>
              <a:off x="3889800" y="786600"/>
              <a:ext cx="1569960" cy="484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90F4F33-D451-C1AF-58A3-88C70C4C62E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73960" y="723240"/>
                <a:ext cx="1601280" cy="6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74653A8-34C7-3B05-921D-C77F8CAEB553}"/>
                  </a:ext>
                </a:extLst>
              </p14:cNvPr>
              <p14:cNvContentPartPr/>
              <p14:nvPr/>
            </p14:nvContentPartPr>
            <p14:xfrm>
              <a:off x="5292000" y="2886840"/>
              <a:ext cx="934560" cy="180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74653A8-34C7-3B05-921D-C77F8CAEB55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76160" y="2823480"/>
                <a:ext cx="96588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CF46CCD-505A-CC51-38DE-DAE2F25C6BC3}"/>
                  </a:ext>
                </a:extLst>
              </p14:cNvPr>
              <p14:cNvContentPartPr/>
              <p14:nvPr/>
            </p14:nvContentPartPr>
            <p14:xfrm>
              <a:off x="6569280" y="2802240"/>
              <a:ext cx="452520" cy="91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CF46CCD-505A-CC51-38DE-DAE2F25C6B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53440" y="2738880"/>
                <a:ext cx="4838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E46A49-2180-86C2-E068-0CDDE040489E}"/>
                  </a:ext>
                </a:extLst>
              </p14:cNvPr>
              <p14:cNvContentPartPr/>
              <p14:nvPr/>
            </p14:nvContentPartPr>
            <p14:xfrm>
              <a:off x="6566400" y="2957040"/>
              <a:ext cx="300960" cy="149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E46A49-2180-86C2-E068-0CDDE040489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50560" y="2893680"/>
                <a:ext cx="33228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1E999D8-123B-B43C-0735-521FBE72645F}"/>
                  </a:ext>
                </a:extLst>
              </p14:cNvPr>
              <p14:cNvContentPartPr/>
              <p14:nvPr/>
            </p14:nvContentPartPr>
            <p14:xfrm>
              <a:off x="4712400" y="3635280"/>
              <a:ext cx="1453320" cy="412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1E999D8-123B-B43C-0735-521FBE72645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96560" y="3571920"/>
                <a:ext cx="148464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EF61787-9C73-AA11-A169-E4A68E1C76AD}"/>
                  </a:ext>
                </a:extLst>
              </p14:cNvPr>
              <p14:cNvContentPartPr/>
              <p14:nvPr/>
            </p14:nvContentPartPr>
            <p14:xfrm>
              <a:off x="6488280" y="3745440"/>
              <a:ext cx="809280" cy="2638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EF61787-9C73-AA11-A169-E4A68E1C76A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72440" y="3682080"/>
                <a:ext cx="84060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24DE980-4B30-91B0-A2C6-2B34EC3BE6E1}"/>
                  </a:ext>
                </a:extLst>
              </p14:cNvPr>
              <p14:cNvContentPartPr/>
              <p14:nvPr/>
            </p14:nvContentPartPr>
            <p14:xfrm>
              <a:off x="4556880" y="4552920"/>
              <a:ext cx="1679400" cy="342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24DE980-4B30-91B0-A2C6-2B34EC3BE6E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41040" y="4489560"/>
                <a:ext cx="171072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6DD830-85CB-6735-C868-46F5D4F5DE4C}"/>
                  </a:ext>
                </a:extLst>
              </p14:cNvPr>
              <p14:cNvContentPartPr/>
              <p14:nvPr/>
            </p14:nvContentPartPr>
            <p14:xfrm>
              <a:off x="6686280" y="4562280"/>
              <a:ext cx="1060560" cy="288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6DD830-85CB-6735-C868-46F5D4F5DE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70440" y="4498920"/>
                <a:ext cx="10918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E099BBB-83B6-B433-F982-5F224D6BF151}"/>
                  </a:ext>
                </a:extLst>
              </p14:cNvPr>
              <p14:cNvContentPartPr/>
              <p14:nvPr/>
            </p14:nvContentPartPr>
            <p14:xfrm>
              <a:off x="5388120" y="2759760"/>
              <a:ext cx="498240" cy="287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E099BBB-83B6-B433-F982-5F224D6BF15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72280" y="2696400"/>
                <a:ext cx="52956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EC862E-00EB-3BB2-9348-B9838B3756E0}"/>
                  </a:ext>
                </a:extLst>
              </p14:cNvPr>
              <p14:cNvContentPartPr/>
              <p14:nvPr/>
            </p14:nvContentPartPr>
            <p14:xfrm>
              <a:off x="5017680" y="3810240"/>
              <a:ext cx="348840" cy="160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EC862E-00EB-3BB2-9348-B9838B3756E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01840" y="3746880"/>
                <a:ext cx="380160" cy="28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6070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402BEB9-2EE7-B89C-4C83-D0731F6A471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Arithmetic in 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402BEB9-2EE7-B89C-4C83-D0731F6A47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0BEB10-8595-DB5C-653F-95B607B78D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Let’s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11,110+10,111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1  1  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1  1  0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+  1  0  1  1  1</m:t>
                    </m:r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0BEB10-8595-DB5C-653F-95B607B78D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CD92A6-0BBA-2648-A020-1D91DC498956}"/>
                  </a:ext>
                </a:extLst>
              </p14:cNvPr>
              <p14:cNvContentPartPr/>
              <p14:nvPr/>
            </p14:nvContentPartPr>
            <p14:xfrm>
              <a:off x="4632840" y="2329560"/>
              <a:ext cx="6333120" cy="2237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CD92A6-0BBA-2648-A020-1D91DC4989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3480" y="2320200"/>
                <a:ext cx="6351840" cy="225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5413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A5A15D-27BA-19E9-6EAF-60896235DC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focus on 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A5A15D-27BA-19E9-6EAF-60896235DC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7A5B8E-38B6-C581-A57E-19573CB57F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 we saw in Minecraft, we can represent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as OFF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as ON.</a:t>
                </a:r>
              </a:p>
              <a:p>
                <a:r>
                  <a:rPr lang="en-US" dirty="0"/>
                  <a:t>Arithmetic is easier.</a:t>
                </a:r>
              </a:p>
              <a:p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Multiplication: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b="0" dirty="0"/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×(0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1)</m:t>
                    </m:r>
                  </m:oMath>
                </a14:m>
                <a:r>
                  <a:rPr lang="en-US" dirty="0"/>
                  <a:t> is just an AND gate.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7A5B8E-38B6-C581-A57E-19573CB57F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7C39A3-0695-5A5F-1B76-2F0ADB55CB5B}"/>
                  </a:ext>
                </a:extLst>
              </p14:cNvPr>
              <p14:cNvContentPartPr/>
              <p14:nvPr/>
            </p14:nvContentPartPr>
            <p14:xfrm>
              <a:off x="1100880" y="2297160"/>
              <a:ext cx="10103040" cy="4321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7C39A3-0695-5A5F-1B76-2F0ADB55CB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1520" y="2287800"/>
                <a:ext cx="10121760" cy="433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0624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F89C5-7E7F-8ED1-5FFD-39EDC9B2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Gates for adding 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6BFACC-B0CC-F11A-2FDC-780CEC7D6D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we understand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+(0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1)</m:t>
                    </m:r>
                  </m:oMath>
                </a14:m>
                <a:r>
                  <a:rPr lang="en-US" dirty="0"/>
                  <a:t> using logic gates?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represent bits.</a:t>
                </a:r>
              </a:p>
              <a:p>
                <a:r>
                  <a:rPr lang="en-US" dirty="0"/>
                  <a:t>If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how can we express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in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using logic gates?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6BFACC-B0CC-F11A-2FDC-780CEC7D6D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89DD20-028A-6225-30A2-3E97E78C401F}"/>
                  </a:ext>
                </a:extLst>
              </p14:cNvPr>
              <p14:cNvContentPartPr/>
              <p14:nvPr/>
            </p14:nvContentPartPr>
            <p14:xfrm>
              <a:off x="3198600" y="4401720"/>
              <a:ext cx="6261480" cy="2298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89DD20-028A-6225-30A2-3E97E78C40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9240" y="4392360"/>
                <a:ext cx="6280200" cy="231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4346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1E8ED0-29E3-89C1-865A-724DD520173D}"/>
                  </a:ext>
                </a:extLst>
              </p14:cNvPr>
              <p14:cNvContentPartPr/>
              <p14:nvPr/>
            </p14:nvContentPartPr>
            <p14:xfrm>
              <a:off x="622440" y="387720"/>
              <a:ext cx="10731600" cy="6454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1E8ED0-29E3-89C1-865A-724DD52017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3080" y="378360"/>
                <a:ext cx="10750320" cy="64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3151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67E9D-7CE8-BCA1-4FA3-5FA35FCFA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7657-A571-81BD-2D41-FFAD3063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Gates for adding more 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DF5FF7-8AE4-03EB-EC7C-2329CA912D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adding like this, we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bits in a column.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1  1  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1  1  0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+  1  0  1  1  1</m:t>
                    </m:r>
                  </m:oMath>
                </a14:m>
                <a:endParaRPr lang="en-US" b="0" u="sng" dirty="0"/>
              </a:p>
              <a:p>
                <a:pPr marL="0" indent="0">
                  <a:buNone/>
                </a:pPr>
                <a:endParaRPr lang="en-US" u="sng" dirty="0"/>
              </a:p>
              <a:p>
                <a:r>
                  <a:rPr lang="en-US" dirty="0"/>
                  <a:t>How can we do that with logic gates?</a:t>
                </a:r>
              </a:p>
              <a:p>
                <a:r>
                  <a:rPr lang="en-US" dirty="0"/>
                  <a:t>How can we use logic gates to know when to carry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the next column?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DF5FF7-8AE4-03EB-EC7C-2329CA912D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6EDE0D-8807-7912-E387-9590B1F581EC}"/>
                  </a:ext>
                </a:extLst>
              </p14:cNvPr>
              <p14:cNvContentPartPr/>
              <p14:nvPr/>
            </p14:nvContentPartPr>
            <p14:xfrm>
              <a:off x="5191560" y="2257200"/>
              <a:ext cx="1321920" cy="2192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6EDE0D-8807-7912-E387-9590B1F581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2200" y="2247840"/>
                <a:ext cx="1340640" cy="221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1558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673BD-BE77-C1CD-6AC8-1F82E7E0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65"/>
            <a:ext cx="10515600" cy="1325563"/>
          </a:xfrm>
        </p:spPr>
        <p:txBody>
          <a:bodyPr/>
          <a:lstStyle/>
          <a:p>
            <a:r>
              <a:rPr lang="en-US" dirty="0"/>
              <a:t>Gates for adding and carrying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C71A38-692C-8327-882D-369CE61322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35548" y="1169691"/>
                <a:ext cx="1566672" cy="2195513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 +       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u="sng" dirty="0"/>
              </a:p>
              <a:p>
                <a:pPr marL="0" indent="0">
                  <a:buNone/>
                </a:pPr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C71A38-692C-8327-882D-369CE61322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5548" y="1169691"/>
                <a:ext cx="1566672" cy="21955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F28454-D292-9EE2-4302-32BD93977533}"/>
                  </a:ext>
                </a:extLst>
              </p:cNvPr>
              <p:cNvSpPr txBox="1"/>
              <p:nvPr/>
            </p:nvSpPr>
            <p:spPr>
              <a:xfrm>
                <a:off x="5325140" y="1169691"/>
                <a:ext cx="4291584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Express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in terms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using logic gates.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F28454-D292-9EE2-4302-32BD93977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140" y="1169691"/>
                <a:ext cx="4291584" cy="954107"/>
              </a:xfrm>
              <a:prstGeom prst="rect">
                <a:avLst/>
              </a:prstGeom>
              <a:blipFill>
                <a:blip r:embed="rId3"/>
                <a:stretch>
                  <a:fillRect l="-2983" t="-7051" r="-1278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E8AC7B-0204-D071-ACD4-315A8A4BBFAF}"/>
                  </a:ext>
                </a:extLst>
              </p14:cNvPr>
              <p14:cNvContentPartPr/>
              <p14:nvPr/>
            </p14:nvContentPartPr>
            <p14:xfrm>
              <a:off x="1653840" y="1233000"/>
              <a:ext cx="10024560" cy="516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E8AC7B-0204-D071-ACD4-315A8A4BBF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4480" y="1223640"/>
                <a:ext cx="10043280" cy="518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1940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34F19-1021-6B45-EACD-F154D9423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EA1F8-1F10-AA65-9909-F2C0D175C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65"/>
            <a:ext cx="10515600" cy="1325563"/>
          </a:xfrm>
        </p:spPr>
        <p:txBody>
          <a:bodyPr/>
          <a:lstStyle/>
          <a:p>
            <a:r>
              <a:rPr lang="en-US" dirty="0"/>
              <a:t>Gates for adding and carrying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EA2C0-6620-D47C-884E-B91BCF21C9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35548" y="1169691"/>
                <a:ext cx="1566672" cy="2195513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 +       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u="sng" dirty="0"/>
              </a:p>
              <a:p>
                <a:pPr marL="0" indent="0">
                  <a:buNone/>
                </a:pPr>
                <a:r>
                  <a:rPr lang="en-US" b="0" dirty="0"/>
                  <a:t>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EA2C0-6620-D47C-884E-B91BCF21C9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5548" y="1169691"/>
                <a:ext cx="1566672" cy="21955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531EA9-2771-2EEA-75CA-3D47FB2D1226}"/>
                  </a:ext>
                </a:extLst>
              </p:cNvPr>
              <p:cNvSpPr txBox="1"/>
              <p:nvPr/>
            </p:nvSpPr>
            <p:spPr>
              <a:xfrm>
                <a:off x="5325140" y="1169691"/>
                <a:ext cx="4291584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Express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in terms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using logic gates.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531EA9-2771-2EEA-75CA-3D47FB2D1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140" y="1169691"/>
                <a:ext cx="4291584" cy="954107"/>
              </a:xfrm>
              <a:prstGeom prst="rect">
                <a:avLst/>
              </a:prstGeom>
              <a:blipFill>
                <a:blip r:embed="rId3"/>
                <a:stretch>
                  <a:fillRect l="-2983" t="-7051" r="-1278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A9CFF5-48BC-D3DC-085D-2166F8A49E45}"/>
                  </a:ext>
                </a:extLst>
              </p14:cNvPr>
              <p14:cNvContentPartPr/>
              <p14:nvPr/>
            </p14:nvContentPartPr>
            <p14:xfrm>
              <a:off x="800280" y="914040"/>
              <a:ext cx="11334960" cy="5446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A9CFF5-48BC-D3DC-085D-2166F8A49E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0920" y="904680"/>
                <a:ext cx="11353680" cy="546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9402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014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E5DD93-2ADE-1629-9546-79FBDB4A6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745" y="346022"/>
            <a:ext cx="8808509" cy="616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24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84F76B3-F598-3864-874E-2B58D144B44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30936" y="640080"/>
                <a:ext cx="4818888" cy="1481328"/>
              </a:xfrm>
            </p:spPr>
            <p:txBody>
              <a:bodyPr anchor="b">
                <a:normAutofit/>
              </a:bodyPr>
              <a:lstStyle/>
              <a:p>
                <a:r>
                  <a:rPr lang="en-US" sz="5000"/>
                  <a:t>What’s special about </a:t>
                </a: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500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84F76B3-F598-3864-874E-2B58D144B4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30936" y="640080"/>
                <a:ext cx="4818888" cy="1481328"/>
              </a:xfrm>
              <a:blipFill>
                <a:blip r:embed="rId2"/>
                <a:stretch>
                  <a:fillRect l="-6076" t="-13580" b="-23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800A27-29DB-8CA2-C040-EBD30B61A3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0936" y="2660904"/>
                <a:ext cx="4818888" cy="3547872"/>
              </a:xfrm>
            </p:spPr>
            <p:txBody>
              <a:bodyPr anchor="t"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600" dirty="0"/>
                  <a:t>Why not have only </a:t>
                </a:r>
                <a14:m>
                  <m:oMath xmlns:m="http://schemas.openxmlformats.org/officeDocument/2006/math">
                    <m:r>
                      <a:rPr lang="en-US" sz="2600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600" dirty="0"/>
                  <a:t> digits?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600" dirty="0"/>
                  <a:t>Or </a:t>
                </a:r>
                <a14:m>
                  <m:oMath xmlns:m="http://schemas.openxmlformats.org/officeDocument/2006/math">
                    <m:r>
                      <a:rPr lang="en-US" sz="2600" b="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600" dirty="0"/>
                  <a:t> , 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600" dirty="0"/>
                  <a:t>, 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2600" dirty="0"/>
                  <a:t>?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600" dirty="0"/>
                  <a:t>One guess: because we have </a:t>
                </a:r>
                <a14:m>
                  <m:oMath xmlns:m="http://schemas.openxmlformats.org/officeDocument/2006/math">
                    <m:r>
                      <a:rPr lang="en-US" sz="2600" b="0" i="1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600" dirty="0"/>
                  <a:t> fingers.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600" dirty="0"/>
                  <a:t>But what if we didn’t have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600" dirty="0"/>
                  <a:t> fingers?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800A27-29DB-8CA2-C040-EBD30B61A3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936" y="2660904"/>
                <a:ext cx="4818888" cy="3547872"/>
              </a:xfrm>
              <a:blipFill>
                <a:blip r:embed="rId3"/>
                <a:stretch>
                  <a:fillRect l="-2025" t="-2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3986F2A-E2C1-23B3-EB3F-8F5F1CA15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48" y="1579775"/>
            <a:ext cx="5458968" cy="36984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1824F0-293C-9624-282C-2C0467C6E149}"/>
                  </a:ext>
                </a:extLst>
              </p14:cNvPr>
              <p14:cNvContentPartPr/>
              <p14:nvPr/>
            </p14:nvContentPartPr>
            <p14:xfrm>
              <a:off x="1329480" y="3429360"/>
              <a:ext cx="358920" cy="119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1824F0-293C-9624-282C-2C0467C6E1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3640" y="3366000"/>
                <a:ext cx="3902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697BBA8-F65C-BAAB-A608-75D01A595B78}"/>
                  </a:ext>
                </a:extLst>
              </p14:cNvPr>
              <p14:cNvContentPartPr/>
              <p14:nvPr/>
            </p14:nvContentPartPr>
            <p14:xfrm>
              <a:off x="2105280" y="3400920"/>
              <a:ext cx="291600" cy="221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697BBA8-F65C-BAAB-A608-75D01A595B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9440" y="3337560"/>
                <a:ext cx="3229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307E2D-D9B9-47A3-9A4A-3B7B7C0E967F}"/>
                  </a:ext>
                </a:extLst>
              </p14:cNvPr>
              <p14:cNvContentPartPr/>
              <p14:nvPr/>
            </p14:nvContentPartPr>
            <p14:xfrm>
              <a:off x="2785680" y="3365640"/>
              <a:ext cx="578880" cy="172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307E2D-D9B9-47A3-9A4A-3B7B7C0E96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69840" y="3302280"/>
                <a:ext cx="610200" cy="29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3422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E1342-A20D-B103-68A6-07CD1A7E9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Minecraft logic gates</a:t>
            </a:r>
            <a:endParaRPr lang="en-US" dirty="0"/>
          </a:p>
        </p:txBody>
      </p:sp>
      <p:pic>
        <p:nvPicPr>
          <p:cNvPr id="11268" name="Picture 4" descr="r/Minecraft - Compact and flat logic gates.">
            <a:extLst>
              <a:ext uri="{FF2B5EF4-FFF2-40B4-BE49-F238E27FC236}">
                <a16:creationId xmlns:a16="http://schemas.microsoft.com/office/drawing/2014/main" id="{E32FF19B-8FD9-0B17-0569-B5AFD4C0E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89" y="1549445"/>
            <a:ext cx="7228621" cy="494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2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7D0833-3D35-CD30-6AA6-ECD06BD8EC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if we only had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fingers?</a:t>
                </a:r>
                <a:br>
                  <a:rPr lang="en-US" dirty="0"/>
                </a:br>
                <a:r>
                  <a:rPr lang="en-US" sz="2400" dirty="0"/>
                  <a:t>(or no fingers,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 hands or arms to count on instead)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7D0833-3D35-CD30-6AA6-ECD06BD8EC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Roblox Noob Blender release">
            <a:extLst>
              <a:ext uri="{FF2B5EF4-FFF2-40B4-BE49-F238E27FC236}">
                <a16:creationId xmlns:a16="http://schemas.microsoft.com/office/drawing/2014/main" id="{4A063E0E-58C4-AB45-8C61-98CF496E88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5" y="2006722"/>
            <a:ext cx="3420363" cy="192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65EBEC9B-00C0-EF36-62E1-4BE85CD63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252" y="2021665"/>
            <a:ext cx="1921716" cy="1921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5E87DB-8444-A4DA-982E-86AA43FAD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200" y="2011811"/>
            <a:ext cx="1444752" cy="1931570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C409790-1EC6-DAF4-30E1-ADD7616B1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803" y="4455709"/>
            <a:ext cx="1660430" cy="213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Twilight Sparkle Waving">
            <a:extLst>
              <a:ext uri="{FF2B5EF4-FFF2-40B4-BE49-F238E27FC236}">
                <a16:creationId xmlns:a16="http://schemas.microsoft.com/office/drawing/2014/main" id="{41FCD05B-F73B-A7E0-14E7-48F648532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252" y="4619417"/>
            <a:ext cx="1794891" cy="197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Sign in | My little pony comic, Rainbow dash, My little pony pictures">
            <a:extLst>
              <a:ext uri="{FF2B5EF4-FFF2-40B4-BE49-F238E27FC236}">
                <a16:creationId xmlns:a16="http://schemas.microsoft.com/office/drawing/2014/main" id="{C34A10B7-592E-12F8-09B4-C389D7DD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72" y="4668137"/>
            <a:ext cx="1605670" cy="192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Download Squidward Tentacles Standing Despondent | Wallpapers.com">
            <a:extLst>
              <a:ext uri="{FF2B5EF4-FFF2-40B4-BE49-F238E27FC236}">
                <a16:creationId xmlns:a16="http://schemas.microsoft.com/office/drawing/2014/main" id="{D52B45E9-D40F-2B93-CE47-E91C8CFD3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686" y="4455709"/>
            <a:ext cx="1474574" cy="205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AA49DE-BC35-F079-0FE4-9F29A62A89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3688" y="2001515"/>
            <a:ext cx="2569464" cy="19418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6424177-0F14-0A71-3CF2-2B0BFDCCDFE7}"/>
                  </a:ext>
                </a:extLst>
              </p14:cNvPr>
              <p14:cNvContentPartPr/>
              <p14:nvPr/>
            </p14:nvContentPartPr>
            <p14:xfrm>
              <a:off x="5324400" y="667800"/>
              <a:ext cx="491040" cy="360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6424177-0F14-0A71-3CF2-2B0BFDCCDFE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08560" y="604440"/>
                <a:ext cx="52236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19A9E9-C8CC-17E8-41A8-8B86F16FD716}"/>
                  </a:ext>
                </a:extLst>
              </p14:cNvPr>
              <p14:cNvContentPartPr/>
              <p14:nvPr/>
            </p14:nvContentPartPr>
            <p14:xfrm>
              <a:off x="5597280" y="768600"/>
              <a:ext cx="249480" cy="137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19A9E9-C8CC-17E8-41A8-8B86F16FD71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81440" y="705240"/>
                <a:ext cx="2808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8A952F4-8019-0319-3822-BA4E55957504}"/>
                  </a:ext>
                </a:extLst>
              </p14:cNvPr>
              <p14:cNvContentPartPr/>
              <p14:nvPr/>
            </p14:nvContentPartPr>
            <p14:xfrm>
              <a:off x="2821680" y="1265400"/>
              <a:ext cx="4614840" cy="170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8A952F4-8019-0319-3822-BA4E5595750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05840" y="1202040"/>
                <a:ext cx="464616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93A15A3-FF5B-D2F6-33DF-406D1D3A9741}"/>
                  </a:ext>
                </a:extLst>
              </p14:cNvPr>
              <p14:cNvContentPartPr/>
              <p14:nvPr/>
            </p14:nvContentPartPr>
            <p14:xfrm>
              <a:off x="8869680" y="1889280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93A15A3-FF5B-D2F6-33DF-406D1D3A974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853840" y="182592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480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375E434-1225-2029-9931-B5B05AA4537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(also called binary)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375E434-1225-2029-9931-B5B05AA453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0096B4-96B7-A8BA-ECC8-E87BF4EF4B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Maybe we’d only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digits: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These are called </a:t>
                </a:r>
                <a:r>
                  <a:rPr lang="en-US" sz="2800" b="1" dirty="0"/>
                  <a:t>bits</a:t>
                </a:r>
                <a:r>
                  <a:rPr lang="en-US" sz="2800" dirty="0"/>
                  <a:t> (binary digits)</a:t>
                </a:r>
              </a:p>
              <a:p>
                <a:endParaRPr lang="en-US" dirty="0"/>
              </a:p>
              <a:p>
                <a:r>
                  <a:rPr lang="en-US" dirty="0"/>
                  <a:t>How would we count?</a:t>
                </a:r>
              </a:p>
              <a:p>
                <a:endParaRPr lang="en-US" dirty="0"/>
              </a:p>
              <a:p>
                <a:r>
                  <a:rPr lang="en-US" dirty="0"/>
                  <a:t>What comes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0096B4-96B7-A8BA-ECC8-E87BF4EF4B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D3394B-7F59-B7CA-F8CC-809388237B4A}"/>
                  </a:ext>
                </a:extLst>
              </p14:cNvPr>
              <p14:cNvContentPartPr/>
              <p14:nvPr/>
            </p14:nvContentPartPr>
            <p14:xfrm>
              <a:off x="5689440" y="1919160"/>
              <a:ext cx="1492200" cy="234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D3394B-7F59-B7CA-F8CC-809388237B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3600" y="1855800"/>
                <a:ext cx="15235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174A957-176B-C520-768E-94DC88AC4547}"/>
                  </a:ext>
                </a:extLst>
              </p14:cNvPr>
              <p14:cNvContentPartPr/>
              <p14:nvPr/>
            </p14:nvContentPartPr>
            <p14:xfrm>
              <a:off x="4010040" y="2906640"/>
              <a:ext cx="923400" cy="243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174A957-176B-C520-768E-94DC88AC45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94200" y="2843280"/>
                <a:ext cx="9547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29A58A0-8652-52FF-A9C0-7464F1F2FA79}"/>
                  </a:ext>
                </a:extLst>
              </p14:cNvPr>
              <p14:cNvContentPartPr/>
              <p14:nvPr/>
            </p14:nvContentPartPr>
            <p14:xfrm>
              <a:off x="4823640" y="2822040"/>
              <a:ext cx="2250360" cy="262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29A58A0-8652-52FF-A9C0-7464F1F2FA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07800" y="2758680"/>
                <a:ext cx="228168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459CBBF-BE65-0F2A-3D1F-19F3E3F43C28}"/>
                  </a:ext>
                </a:extLst>
              </p14:cNvPr>
              <p14:cNvContentPartPr/>
              <p14:nvPr/>
            </p14:nvContentPartPr>
            <p14:xfrm>
              <a:off x="3722400" y="4861080"/>
              <a:ext cx="713160" cy="517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459CBBF-BE65-0F2A-3D1F-19F3E3F43C2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06560" y="4797720"/>
                <a:ext cx="744480" cy="64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1043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17B233-6871-1A67-8E75-EE7D903D1CF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counting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E17B233-6871-1A67-8E75-EE7D903D1C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090DEF-F4D1-00E0-0BA1-9598AA7155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Then what?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090DEF-F4D1-00E0-0BA1-9598AA7155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2B369D9-68D2-7D30-E3FE-7F1C3C9D8F55}"/>
                  </a:ext>
                </a:extLst>
              </p14:cNvPr>
              <p14:cNvContentPartPr/>
              <p14:nvPr/>
            </p14:nvContentPartPr>
            <p14:xfrm>
              <a:off x="633960" y="1858320"/>
              <a:ext cx="1067760" cy="304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2B369D9-68D2-7D30-E3FE-7F1C3C9D8F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120" y="1794960"/>
                <a:ext cx="109908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BC24DFC-283C-03DA-AC5E-B0331FAB4B6A}"/>
                  </a:ext>
                </a:extLst>
              </p14:cNvPr>
              <p14:cNvContentPartPr/>
              <p14:nvPr/>
            </p14:nvContentPartPr>
            <p14:xfrm>
              <a:off x="958320" y="2331000"/>
              <a:ext cx="780120" cy="216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BC24DFC-283C-03DA-AC5E-B0331FAB4B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2480" y="2267640"/>
                <a:ext cx="81144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D0505C2-A55D-6952-2233-9AB09A13F9F6}"/>
                  </a:ext>
                </a:extLst>
              </p14:cNvPr>
              <p14:cNvContentPartPr/>
              <p14:nvPr/>
            </p14:nvContentPartPr>
            <p14:xfrm>
              <a:off x="817560" y="1933920"/>
              <a:ext cx="987840" cy="129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D0505C2-A55D-6952-2233-9AB09A13F9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1720" y="1870560"/>
                <a:ext cx="1019160" cy="25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702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5E295-0232-3D4E-ED44-2943B80DD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8602A23-0F38-EA1E-E72F-54A621EB129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counting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8602A23-0F38-EA1E-E72F-54A621EB1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0FA1A9-1B34-B89D-CE8D-FF2E95A09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Then what?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0FA1A9-1B34-B89D-CE8D-FF2E95A09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40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35C57-1EE1-4325-BE4F-530961230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E77D27-EAF3-1F5E-5120-03EC6E4CDA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counting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E77D27-EAF3-1F5E-5120-03EC6E4CD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7B5838-CA63-5B71-303E-5B16FE16B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Keep going!  Count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b="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7B5838-CA63-5B71-303E-5B16FE16B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14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DD0EE-1486-0DC1-84EB-D569DDF6D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0E9ABE-7C53-CC32-E3C6-14B2D0984B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counting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0E9ABE-7C53-CC32-E3C6-14B2D0984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AC3D89-081A-6575-27C2-80BB2BF231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101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AC3D89-081A-6575-27C2-80BB2BF231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578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BEDBB5B8925842889577F6F1B66BE2" ma:contentTypeVersion="33" ma:contentTypeDescription="Create a new document." ma:contentTypeScope="" ma:versionID="2e454626dd2fd105b89429dddd76a7b7">
  <xsd:schema xmlns:xsd="http://www.w3.org/2001/XMLSchema" xmlns:xs="http://www.w3.org/2001/XMLSchema" xmlns:p="http://schemas.microsoft.com/office/2006/metadata/properties" xmlns:ns3="1ebc2f09-4e58-4035-b7f2-ac455ef35a46" xmlns:ns4="56f332e2-3784-4a71-ae7e-da1fdf628341" targetNamespace="http://schemas.microsoft.com/office/2006/metadata/properties" ma:root="true" ma:fieldsID="313997a59d4e5254d2b8d93599759fa4" ns3:_="" ns4:_="">
    <xsd:import namespace="1ebc2f09-4e58-4035-b7f2-ac455ef35a46"/>
    <xsd:import namespace="56f332e2-3784-4a71-ae7e-da1fdf6283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  <xsd:element ref="ns3:MediaServiceObjectDetectorVersion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c2f09-4e58-4035-b7f2-ac455ef35a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NotebookType" ma:index="14" nillable="true" ma:displayName="Notebook Type" ma:internalName="NotebookType">
      <xsd:simpleType>
        <xsd:restriction base="dms:Text"/>
      </xsd:simpleType>
    </xsd:element>
    <xsd:element name="FolderType" ma:index="15" nillable="true" ma:displayName="Folder Type" ma:internalName="FolderType">
      <xsd:simpleType>
        <xsd:restriction base="dms:Text"/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msChannelId" ma:index="18" nillable="true" ma:displayName="Teams Channel Id" ma:internalName="TeamsChannelId">
      <xsd:simpleType>
        <xsd:restriction base="dms:Text"/>
      </xsd:simpleType>
    </xsd:element>
    <xsd:element name="Owner" ma:index="19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0" nillable="true" ma:displayName="Math Settings" ma:internalName="Math_Settings">
      <xsd:simpleType>
        <xsd:restriction base="dms:Text"/>
      </xsd:simpleType>
    </xsd:element>
    <xsd:element name="DefaultSectionNames" ma:index="2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2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7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2" nillable="true" ma:displayName="Is Collaboration Space Locked" ma:internalName="Is_Collaboration_Space_Locked">
      <xsd:simpleType>
        <xsd:restriction base="dms:Boolean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Teams_Channel_Section_Location" ma:index="34" nillable="true" ma:displayName="Teams Channel Section Location" ma:internalName="Teams_Channel_Section_Location">
      <xsd:simpleType>
        <xsd:restriction base="dms:Text"/>
      </xsd:simpleType>
    </xsd:element>
    <xsd:element name="MediaServiceObjectDetectorVersions" ma:index="3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37" nillable="true" ma:displayName="Tags" ma:internalName="MediaServiceAutoTags" ma:readOnly="true">
      <xsd:simpleType>
        <xsd:restriction base="dms:Text"/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f332e2-3784-4a71-ae7e-da1fdf6283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1ebc2f09-4e58-4035-b7f2-ac455ef35a46">
      <UserInfo>
        <DisplayName/>
        <AccountId xsi:nil="true"/>
        <AccountType/>
      </UserInfo>
    </Owner>
    <Math_Settings xmlns="1ebc2f09-4e58-4035-b7f2-ac455ef35a46" xsi:nil="true"/>
    <AppVersion xmlns="1ebc2f09-4e58-4035-b7f2-ac455ef35a46" xsi:nil="true"/>
    <DefaultSectionNames xmlns="1ebc2f09-4e58-4035-b7f2-ac455ef35a46" xsi:nil="true"/>
    <Self_Registration_Enabled xmlns="1ebc2f09-4e58-4035-b7f2-ac455ef35a46" xsi:nil="true"/>
    <Students xmlns="1ebc2f09-4e58-4035-b7f2-ac455ef35a46">
      <UserInfo>
        <DisplayName/>
        <AccountId xsi:nil="true"/>
        <AccountType/>
      </UserInfo>
    </Students>
    <Student_Groups xmlns="1ebc2f09-4e58-4035-b7f2-ac455ef35a46">
      <UserInfo>
        <DisplayName/>
        <AccountId xsi:nil="true"/>
        <AccountType/>
      </UserInfo>
    </Student_Groups>
    <Distribution_Groups xmlns="1ebc2f09-4e58-4035-b7f2-ac455ef35a46" xsi:nil="true"/>
    <TeamsChannelId xmlns="1ebc2f09-4e58-4035-b7f2-ac455ef35a46" xsi:nil="true"/>
    <Invited_Students xmlns="1ebc2f09-4e58-4035-b7f2-ac455ef35a46" xsi:nil="true"/>
    <_activity xmlns="1ebc2f09-4e58-4035-b7f2-ac455ef35a46" xsi:nil="true"/>
    <Teachers xmlns="1ebc2f09-4e58-4035-b7f2-ac455ef35a46">
      <UserInfo>
        <DisplayName/>
        <AccountId xsi:nil="true"/>
        <AccountType/>
      </UserInfo>
    </Teachers>
    <LMS_Mappings xmlns="1ebc2f09-4e58-4035-b7f2-ac455ef35a46" xsi:nil="true"/>
    <Invited_Teachers xmlns="1ebc2f09-4e58-4035-b7f2-ac455ef35a46" xsi:nil="true"/>
    <IsNotebookLocked xmlns="1ebc2f09-4e58-4035-b7f2-ac455ef35a46" xsi:nil="true"/>
    <Is_Collaboration_Space_Locked xmlns="1ebc2f09-4e58-4035-b7f2-ac455ef35a46" xsi:nil="true"/>
    <Templates xmlns="1ebc2f09-4e58-4035-b7f2-ac455ef35a46" xsi:nil="true"/>
    <Has_Teacher_Only_SectionGroup xmlns="1ebc2f09-4e58-4035-b7f2-ac455ef35a46" xsi:nil="true"/>
    <NotebookType xmlns="1ebc2f09-4e58-4035-b7f2-ac455ef35a46" xsi:nil="true"/>
    <FolderType xmlns="1ebc2f09-4e58-4035-b7f2-ac455ef35a46" xsi:nil="true"/>
    <CultureName xmlns="1ebc2f09-4e58-4035-b7f2-ac455ef35a46" xsi:nil="true"/>
    <Teams_Channel_Section_Location xmlns="1ebc2f09-4e58-4035-b7f2-ac455ef35a4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B1958B-131E-48B8-8BBF-9EDA9FAC98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bc2f09-4e58-4035-b7f2-ac455ef35a46"/>
    <ds:schemaRef ds:uri="56f332e2-3784-4a71-ae7e-da1fdf6283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BE451B-78AD-49BE-9E9C-7A4B4473C2C5}">
  <ds:schemaRefs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56f332e2-3784-4a71-ae7e-da1fdf628341"/>
    <ds:schemaRef ds:uri="1ebc2f09-4e58-4035-b7f2-ac455ef35a4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FF61CE0-6BAC-4B25-BF4D-0A3B44832B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714</TotalTime>
  <Words>648</Words>
  <Application>Microsoft Office PowerPoint</Application>
  <PresentationFormat>Widescreen</PresentationFormat>
  <Paragraphs>140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Aptos</vt:lpstr>
      <vt:lpstr>Aptos Display</vt:lpstr>
      <vt:lpstr>Arial</vt:lpstr>
      <vt:lpstr>Cambria Math</vt:lpstr>
      <vt:lpstr>Wingdings</vt:lpstr>
      <vt:lpstr>Office Theme</vt:lpstr>
      <vt:lpstr>Arithmetic in base 2 </vt:lpstr>
      <vt:lpstr>Base 10</vt:lpstr>
      <vt:lpstr>What’s special about 10?</vt:lpstr>
      <vt:lpstr>What if we only had 2 fingers? (or no fingers, but 2 hands or arms to count on instead)</vt:lpstr>
      <vt:lpstr>Base 2 (also called binary)</vt:lpstr>
      <vt:lpstr>Base 2 counting</vt:lpstr>
      <vt:lpstr>Base 2 counting</vt:lpstr>
      <vt:lpstr>Base 2 counting</vt:lpstr>
      <vt:lpstr>Base 2 counting</vt:lpstr>
      <vt:lpstr>Base 2 counting</vt:lpstr>
      <vt:lpstr>Base 2 counting</vt:lpstr>
      <vt:lpstr>Base 2 counting</vt:lpstr>
      <vt:lpstr>Counting on your fingers</vt:lpstr>
      <vt:lpstr>How much is 1,000,011?</vt:lpstr>
      <vt:lpstr>How much is 1,000,011?</vt:lpstr>
      <vt:lpstr>PowerPoint Presentation</vt:lpstr>
      <vt:lpstr>How high can you count on your fingers?</vt:lpstr>
      <vt:lpstr>We could also do decimals</vt:lpstr>
      <vt:lpstr>A joke I’ve seen on t-shirts</vt:lpstr>
      <vt:lpstr>Arithmetic in Base 2</vt:lpstr>
      <vt:lpstr>Arithmetic in Base 2</vt:lpstr>
      <vt:lpstr>Why focus on base 2?</vt:lpstr>
      <vt:lpstr>Gates for adding bits</vt:lpstr>
      <vt:lpstr>PowerPoint Presentation</vt:lpstr>
      <vt:lpstr>Gates for adding more bits</vt:lpstr>
      <vt:lpstr>Gates for adding and carrying</vt:lpstr>
      <vt:lpstr>Gates for adding and carrying</vt:lpstr>
      <vt:lpstr>PowerPoint Presentation</vt:lpstr>
      <vt:lpstr>PowerPoint Presentation</vt:lpstr>
      <vt:lpstr>Alternative Minecraft logic gates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Travis Mandel</dc:creator>
  <cp:lastModifiedBy>Travis Mandel</cp:lastModifiedBy>
  <cp:revision>2</cp:revision>
  <dcterms:created xsi:type="dcterms:W3CDTF">2025-11-08T04:20:05Z</dcterms:created>
  <dcterms:modified xsi:type="dcterms:W3CDTF">2025-11-09T19:38:40Z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0x01010081BEDBB5B8925842889577F6F1B66BE2</vt:lpwstr>
  </property>
</Properties>
</file>